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7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9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8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6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5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5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0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2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5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705" y="1240972"/>
            <a:ext cx="4383894" cy="4071257"/>
          </a:xfrm>
        </p:spPr>
        <p:txBody>
          <a:bodyPr anchor="b">
            <a:normAutofit fontScale="90000"/>
          </a:bodyPr>
          <a:lstStyle/>
          <a:p>
            <a:r>
              <a:rPr lang="pt-BR" sz="6000" dirty="0"/>
              <a:t>Aula 13</a:t>
            </a:r>
            <a:br>
              <a:rPr lang="pt-BR" sz="4000" dirty="0"/>
            </a:br>
            <a:br>
              <a:rPr lang="pt-BR" sz="4000" dirty="0"/>
            </a:br>
            <a:r>
              <a:rPr lang="pt-BR" sz="4000" b="1" dirty="0"/>
              <a:t>Matrizes:</a:t>
            </a:r>
            <a:br>
              <a:rPr lang="pt-BR" sz="4000" b="1" dirty="0"/>
            </a:br>
            <a:r>
              <a:rPr lang="pt-BR" sz="4000" b="1" dirty="0"/>
              <a:t>Movendo peças do jogo de Xadrez</a:t>
            </a:r>
            <a:br>
              <a:rPr lang="pt-BR" sz="4000" b="1" dirty="0"/>
            </a:br>
            <a:br>
              <a:rPr lang="pt-BR" sz="4000" b="1" dirty="0"/>
            </a:br>
            <a:endParaRPr lang="pt-BR" sz="4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65C4A9-F0E8-4DAB-A1A8-40F9EB66A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8" r="22542" b="2"/>
          <a:stretch/>
        </p:blipFill>
        <p:spPr>
          <a:xfrm>
            <a:off x="5181600" y="990600"/>
            <a:ext cx="6172200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18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com matrizes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369" y="2130534"/>
            <a:ext cx="581988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1.) Elabore um algoritmo que em uma matriz 8x8, leia as coordenadas iniciais de uma Torre do Xadrez e  mostre os possíveis movimentos. Para isso, crie a matriz toda zerad</a:t>
            </a:r>
            <a:r>
              <a:rPr lang="pt-BR" alt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e coloque o valor 1 nos lugares possíveis de seus movimentos.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Imagem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123" y="2339789"/>
            <a:ext cx="3367143" cy="336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19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com 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5291632" cy="3414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2.) Elabore um algoritmo que em uma matriz 8x8, leia as coordenadas iniciais de um Bispo do Xadrez e mostre os possíveis movimentos. </a:t>
            </a:r>
            <a:r>
              <a:rPr lang="pt-BR" alt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isso, crie a matriz toda zerada e coloque o valor 1 nos lugares possíveis de seus movimentos.</a:t>
            </a:r>
            <a:endParaRPr lang="pt-BR" alt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Imagem 3" descr="Resultado de imagem para movimento cavalo xadrez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290" y="2323653"/>
            <a:ext cx="3065930" cy="30228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974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com 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5291632" cy="3414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3.) Elabore um algoritmo que em uma matriz 8x8, leia as coordenadas iniciais de um Cavalo do Xadrez e mostre os possíveis movimentos. </a:t>
            </a:r>
            <a:r>
              <a:rPr lang="pt-BR" alt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isso, crie a matriz toda zerada e coloque o valor 1 nos lugares possíveis de seus movimentos.</a:t>
            </a:r>
            <a:endParaRPr lang="pt-BR" alt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83" y="2222287"/>
            <a:ext cx="3156887" cy="317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1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com 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5291632" cy="3414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4.) Elabore um algoritmo que em uma matriz 8x8, leia as coordenadas iniciais de uma Rainha do Xadrez e mostre os possíveis movimentos. </a:t>
            </a:r>
            <a:r>
              <a:rPr lang="pt-BR" alt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isso, crie a matriz toda zerada e coloque o valor 1 nos lugares possíveis de seus movimentos.</a:t>
            </a:r>
            <a:endParaRPr lang="pt-BR" alt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86" y="2019411"/>
            <a:ext cx="3617596" cy="361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7382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DE3A97D2A1134DB3D26313D3519F9C" ma:contentTypeVersion="2" ma:contentTypeDescription="Crie um novo documento." ma:contentTypeScope="" ma:versionID="05e8e8242be369b4be2efa6c77ed9cbe">
  <xsd:schema xmlns:xsd="http://www.w3.org/2001/XMLSchema" xmlns:xs="http://www.w3.org/2001/XMLSchema" xmlns:p="http://schemas.microsoft.com/office/2006/metadata/properties" xmlns:ns2="24cbbf99-6729-4b9e-8edc-80ba2352c67e" targetNamespace="http://schemas.microsoft.com/office/2006/metadata/properties" ma:root="true" ma:fieldsID="428dd624140a0e9b4f13d7a58187b6b3" ns2:_="">
    <xsd:import namespace="24cbbf99-6729-4b9e-8edc-80ba2352c6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cbbf99-6729-4b9e-8edc-80ba2352c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47BAE5-1785-4D99-A1B1-D27D87AB66E4}"/>
</file>

<file path=customXml/itemProps2.xml><?xml version="1.0" encoding="utf-8"?>
<ds:datastoreItem xmlns:ds="http://schemas.openxmlformats.org/officeDocument/2006/customXml" ds:itemID="{B07AA755-7813-420B-ADE3-A432B89FC4AB}"/>
</file>

<file path=customXml/itemProps3.xml><?xml version="1.0" encoding="utf-8"?>
<ds:datastoreItem xmlns:ds="http://schemas.openxmlformats.org/officeDocument/2006/customXml" ds:itemID="{E1A39039-C3B7-46CC-8CAB-5DEA62EC32A2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Aula 13  Matrizes: Movendo peças do jogo de Xadrez  </vt:lpstr>
      <vt:lpstr>Exercícios com matrizes</vt:lpstr>
      <vt:lpstr>Exercícios com matrizes</vt:lpstr>
      <vt:lpstr>Exercícios com matrizes</vt:lpstr>
      <vt:lpstr>Exercícios com matrizes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13  Matrizes: Movendo peças do jogo de Xadrez  </dc:title>
  <dc:creator>Maurício</dc:creator>
  <cp:lastModifiedBy>Maurício</cp:lastModifiedBy>
  <cp:revision>1</cp:revision>
  <dcterms:created xsi:type="dcterms:W3CDTF">2021-05-18T19:42:43Z</dcterms:created>
  <dcterms:modified xsi:type="dcterms:W3CDTF">2021-05-18T19:44:10Z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0x01010013DE3A97D2A1134DB3D26313D3519F9C</vt:lpwstr>
  </property>
</Properties>
</file>