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&lt;Your Project Title&gt;</a:t>
            </a:r>
            <a:endParaRPr dirty="0">
              <a:solidFill>
                <a:schemeClr val="bg1"/>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&lt;Your Name&gt;</a:t>
            </a:r>
            <a:endParaRPr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Dataset(s)</a:t>
            </a:r>
            <a:endParaRPr dirty="0">
              <a:solidFill>
                <a:schemeClr val="bg1"/>
              </a:solidFill>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Which dataset did you use of the following:</a:t>
            </a:r>
            <a:endParaRPr dirty="0">
              <a:solidFill>
                <a:schemeClr val="bg1"/>
              </a:solidFill>
            </a:endParaRPr>
          </a:p>
          <a:p>
            <a:pPr marL="457200" lvl="0" indent="-342900" algn="l" rtl="0">
              <a:spcBef>
                <a:spcPts val="1600"/>
              </a:spcBef>
              <a:spcAft>
                <a:spcPts val="0"/>
              </a:spcAft>
              <a:buSzPts val="1800"/>
              <a:buChar char="-"/>
            </a:pPr>
            <a:r>
              <a:rPr lang="en" dirty="0">
                <a:solidFill>
                  <a:schemeClr val="bg1"/>
                </a:solidFill>
              </a:rPr>
              <a:t>Soccer Dataset</a:t>
            </a:r>
            <a:endParaRPr dirty="0">
              <a:solidFill>
                <a:schemeClr val="bg1"/>
              </a:solidFill>
            </a:endParaRPr>
          </a:p>
          <a:p>
            <a:pPr marL="457200" lvl="0" indent="-342900" algn="l" rtl="0">
              <a:spcBef>
                <a:spcPts val="0"/>
              </a:spcBef>
              <a:spcAft>
                <a:spcPts val="0"/>
              </a:spcAft>
              <a:buSzPts val="1800"/>
              <a:buChar char="-"/>
            </a:pPr>
            <a:r>
              <a:rPr lang="en" dirty="0">
                <a:solidFill>
                  <a:schemeClr val="bg1"/>
                </a:solidFill>
              </a:rPr>
              <a:t>IMDB Movie Dataset</a:t>
            </a:r>
            <a:endParaRPr dirty="0">
              <a:solidFill>
                <a:schemeClr val="bg1"/>
              </a:solidFill>
            </a:endParaRPr>
          </a:p>
          <a:p>
            <a:pPr marL="457200" lvl="0" indent="-342900" algn="l" rtl="0">
              <a:spcBef>
                <a:spcPts val="0"/>
              </a:spcBef>
              <a:spcAft>
                <a:spcPts val="0"/>
              </a:spcAft>
              <a:buSzPts val="1800"/>
              <a:buChar char="-"/>
            </a:pPr>
            <a:r>
              <a:rPr lang="en" dirty="0">
                <a:solidFill>
                  <a:schemeClr val="bg1"/>
                </a:solidFill>
              </a:rPr>
              <a:t>World Development Indicators Dataset</a:t>
            </a:r>
            <a:endParaRPr dirty="0">
              <a:solidFill>
                <a:schemeClr val="bg1"/>
              </a:solidFill>
            </a:endParaRPr>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Motivation</a:t>
            </a:r>
            <a:endParaRPr dirty="0">
              <a:solidFill>
                <a:schemeClr val="bg1"/>
              </a:solidFill>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bg1"/>
                </a:solidFill>
              </a:rPr>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Research Question(s)</a:t>
            </a:r>
            <a:endParaRPr dirty="0">
              <a:solidFill>
                <a:schemeClr val="bg1"/>
              </a:solidFill>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bg1"/>
                </a:solidFill>
              </a:rPr>
              <a:t>What is your research question you aim to answer using the dataset?  Be sure the research question is well defined (see project description for details).</a:t>
            </a:r>
            <a:endParaRPr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Findings</a:t>
            </a:r>
            <a:endParaRPr dirty="0">
              <a:solidFill>
                <a:schemeClr val="bg1"/>
              </a:solidFill>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&lt;Feel free to replicate this slide to show multiple findings&gt;</a:t>
            </a:r>
            <a:endParaRPr dirty="0">
              <a:solidFill>
                <a:schemeClr val="bg1"/>
              </a:solidFill>
            </a:endParaRPr>
          </a:p>
          <a:p>
            <a:pPr marL="0" lvl="0" indent="0" algn="l" rtl="0">
              <a:spcBef>
                <a:spcPts val="1600"/>
              </a:spcBef>
              <a:spcAft>
                <a:spcPts val="0"/>
              </a:spcAft>
              <a:buNone/>
            </a:pPr>
            <a:r>
              <a:rPr lang="en" dirty="0">
                <a:solidFill>
                  <a:schemeClr val="bg1"/>
                </a:solidFill>
              </a:rPr>
              <a:t>Present your findings.  Include at least one visualization in your presentation (feel free to include more). The visualization should be honest, accessible, and elegant for a general audience.</a:t>
            </a:r>
            <a:endParaRPr dirty="0">
              <a:solidFill>
                <a:schemeClr val="bg1"/>
              </a:solidFill>
            </a:endParaRPr>
          </a:p>
          <a:p>
            <a:pPr marL="0" lvl="0" indent="0" algn="l" rtl="0">
              <a:spcBef>
                <a:spcPts val="1600"/>
              </a:spcBef>
              <a:spcAft>
                <a:spcPts val="1600"/>
              </a:spcAft>
              <a:buNone/>
            </a:pPr>
            <a:r>
              <a:rPr lang="en" dirty="0">
                <a:solidFill>
                  <a:schemeClr val="bg1"/>
                </a:solidFill>
              </a:rPr>
              <a:t>You need not come to a definitive conclusion, but you need to say how your findings relate back to your research question.</a:t>
            </a:r>
            <a:endParaRPr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Acknowledgements</a:t>
            </a:r>
            <a:endParaRPr dirty="0">
              <a:solidFill>
                <a:schemeClr val="bg1"/>
              </a:solidFill>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Did you use other informal analysis to inform your work?  Did you get feedback on your work by friends or colleagues? Etc.  </a:t>
            </a:r>
            <a:endParaRPr dirty="0">
              <a:solidFill>
                <a:schemeClr val="bg1"/>
              </a:solidFill>
            </a:endParaRPr>
          </a:p>
          <a:p>
            <a:pPr marL="0" lvl="0" indent="0" algn="l" rtl="0">
              <a:spcBef>
                <a:spcPts val="1600"/>
              </a:spcBef>
              <a:spcAft>
                <a:spcPts val="1600"/>
              </a:spcAft>
              <a:buNone/>
            </a:pPr>
            <a:r>
              <a:rPr lang="en" dirty="0">
                <a:solidFill>
                  <a:schemeClr val="bg1"/>
                </a:solidFill>
              </a:rPr>
              <a:t>If you had no one give you feedback, it’s okay to say that.</a:t>
            </a:r>
            <a:endParaRPr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References</a:t>
            </a:r>
            <a:endParaRPr dirty="0">
              <a:solidFill>
                <a:schemeClr val="bg1"/>
              </a:solidFill>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bg1"/>
                </a:solidFill>
              </a:rPr>
              <a:t>If applicable, report any references you used in your work.  For example, you may have used a research paper from X to help guide your analysis.  You should cite that work here. If you did all the work on your own, please state this.</a:t>
            </a:r>
            <a:endParaRPr dirty="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291</Words>
  <Application>Microsoft Office PowerPoint</Application>
  <PresentationFormat>Apresentação na tela (16:9)</PresentationFormat>
  <Paragraphs>20</Paragraphs>
  <Slides>7</Slides>
  <Notes>7</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7</vt:i4>
      </vt:variant>
    </vt:vector>
  </HeadingPairs>
  <TitlesOfParts>
    <vt:vector size="9" baseType="lpstr">
      <vt:lpstr>Arial</vt:lpstr>
      <vt:lpstr>Simple Light</vt:lpstr>
      <vt:lpstr>&lt;Your Project Title&gt;</vt:lpstr>
      <vt:lpstr>Dataset(s)</vt:lpstr>
      <vt:lpstr>Motivation</vt:lpstr>
      <vt:lpstr>Research Question(s)</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Fábio</cp:lastModifiedBy>
  <cp:revision>1</cp:revision>
  <dcterms:modified xsi:type="dcterms:W3CDTF">2022-05-17T01:16:39Z</dcterms:modified>
</cp:coreProperties>
</file>