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48.png" ContentType="image/png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3.png" ContentType="image/png"/>
  <Override PartName="/ppt/media/image38.png" ContentType="image/png"/>
  <Override PartName="/ppt/media/image4.png" ContentType="image/png"/>
  <Override PartName="/ppt/media/image39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9958924-3A33-46B5-A7BD-1DD9997073A7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6560" y="442080"/>
            <a:ext cx="10079640" cy="666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6560" y="638280"/>
            <a:ext cx="10079640" cy="627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6560" y="638280"/>
            <a:ext cx="10079640" cy="627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6560" y="442080"/>
            <a:ext cx="10079640" cy="666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6560" y="2494440"/>
            <a:ext cx="10079640" cy="255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560" y="2494440"/>
            <a:ext cx="10079640" cy="255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6560" y="686160"/>
            <a:ext cx="10079640" cy="61768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3120" y="1765080"/>
            <a:ext cx="9686520" cy="40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6560" y="1302480"/>
            <a:ext cx="10079640" cy="494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6560" y="1302480"/>
            <a:ext cx="10079640" cy="494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6560" y="749880"/>
            <a:ext cx="10079640" cy="60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6560" y="638280"/>
            <a:ext cx="10079640" cy="627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2016-06-29T19:11:19Z</dcterms:created>
  <dc:creator>Fabio Sato</dc:creator>
  <dc:language>en-US</dc:language>
  <cp:lastModifiedBy>Fabio Sato</cp:lastModifiedBy>
  <dcterms:modified xsi:type="dcterms:W3CDTF">2016-06-29T23:58:31Z</dcterms:modified>
  <cp:revision>1</cp:revision>
</cp:coreProperties>
</file>