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B6E8598-8C06-0844-98B3-35BBBE1C044E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586" autoAdjust="0"/>
  </p:normalViewPr>
  <p:slideViewPr>
    <p:cSldViewPr snapToGrid="0" snapToObjects="1">
      <p:cViewPr varScale="1">
        <p:scale>
          <a:sx n="112" d="100"/>
          <a:sy n="112" d="100"/>
        </p:scale>
        <p:origin x="-1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7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1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A9F0-EB3F-C342-BD09-77A1D0CFA124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108E-3869-FA4B-873C-A1E30747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4964113"/>
            <a:ext cx="3008313" cy="1162050"/>
          </a:xfrm>
          <a:solidFill>
            <a:srgbClr val="1F6B36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Soluci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ón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alta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concurrencia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para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 la PSU</a:t>
            </a:r>
            <a:endParaRPr lang="en-US" sz="1800" dirty="0">
              <a:solidFill>
                <a:schemeClr val="bg1"/>
              </a:solidFill>
              <a:latin typeface="Arial Narrow"/>
              <a:ea typeface="+mn-ea"/>
              <a:cs typeface="Arial Narrow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1591846"/>
            <a:ext cx="3008313" cy="3384150"/>
          </a:xfrm>
          <a:ln>
            <a:solidFill>
              <a:srgbClr val="8CB197"/>
            </a:solidFill>
          </a:ln>
        </p:spPr>
        <p:txBody>
          <a:bodyPr/>
          <a:lstStyle/>
          <a:p>
            <a:r>
              <a:rPr lang="en-US" b="1" dirty="0" err="1" smtClean="0"/>
              <a:t>Cliente</a:t>
            </a:r>
            <a:r>
              <a:rPr lang="en-US" b="1" dirty="0" smtClean="0"/>
              <a:t>: Universidad de Chile</a:t>
            </a:r>
          </a:p>
          <a:p>
            <a:endParaRPr lang="en-US" dirty="0" smtClean="0"/>
          </a:p>
          <a:p>
            <a:r>
              <a:rPr lang="en-US" b="1" dirty="0" err="1" smtClean="0"/>
              <a:t>Resumen</a:t>
            </a:r>
            <a:r>
              <a:rPr lang="en-US" b="1" dirty="0" smtClean="0"/>
              <a:t>:</a:t>
            </a:r>
          </a:p>
          <a:p>
            <a:pPr algn="just"/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año</a:t>
            </a:r>
            <a:r>
              <a:rPr lang="en-US" dirty="0" smtClean="0"/>
              <a:t> 2013 </a:t>
            </a:r>
            <a:r>
              <a:rPr lang="en-US" dirty="0" err="1" smtClean="0"/>
              <a:t>somos</a:t>
            </a:r>
            <a:r>
              <a:rPr lang="en-US" dirty="0" smtClean="0"/>
              <a:t> </a:t>
            </a:r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apoyan</a:t>
            </a:r>
            <a:r>
              <a:rPr lang="en-US" dirty="0" smtClean="0"/>
              <a:t> a la Universidad de Chile y al DEMRE en la </a:t>
            </a:r>
            <a:r>
              <a:rPr lang="en-US" dirty="0" err="1" smtClean="0"/>
              <a:t>entrega</a:t>
            </a:r>
            <a:r>
              <a:rPr lang="en-US" dirty="0" smtClean="0"/>
              <a:t> de </a:t>
            </a:r>
            <a:r>
              <a:rPr lang="en-US" dirty="0" err="1" smtClean="0"/>
              <a:t>resultados</a:t>
            </a:r>
            <a:r>
              <a:rPr lang="en-US" dirty="0" smtClean="0"/>
              <a:t> y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año</a:t>
            </a:r>
            <a:r>
              <a:rPr lang="en-US" dirty="0" smtClean="0"/>
              <a:t> no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sufrido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err="1" smtClean="0"/>
              <a:t>ídas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b="1" dirty="0" err="1" smtClean="0"/>
              <a:t>Solución</a:t>
            </a:r>
            <a:r>
              <a:rPr lang="en-US" b="1" dirty="0" smtClean="0"/>
              <a:t>: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Alta </a:t>
            </a:r>
            <a:r>
              <a:rPr lang="en-US" dirty="0" err="1" smtClean="0"/>
              <a:t>Concurrencia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Automatizaci</a:t>
            </a:r>
            <a:r>
              <a:rPr lang="en-US" dirty="0" err="1" smtClean="0"/>
              <a:t>ón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Desarrollo</a:t>
            </a:r>
            <a:r>
              <a:rPr lang="en-US" dirty="0" smtClean="0"/>
              <a:t> de software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Content Placeholder 1" descr="Screen Shot 2016-04-05 at 7.54.5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8" r="28378" b="26157"/>
          <a:stretch/>
        </p:blipFill>
        <p:spPr>
          <a:xfrm>
            <a:off x="3575050" y="1591845"/>
            <a:ext cx="5111750" cy="45343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18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4964113"/>
            <a:ext cx="3008313" cy="1162050"/>
          </a:xfrm>
          <a:solidFill>
            <a:srgbClr val="1F6B36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Automatizaci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ón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ambientes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desarrollo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AFP Habitat</a:t>
            </a:r>
            <a:endParaRPr lang="en-US" sz="1800" dirty="0">
              <a:solidFill>
                <a:schemeClr val="bg1"/>
              </a:solidFill>
              <a:latin typeface="Arial Narrow"/>
              <a:ea typeface="+mn-ea"/>
              <a:cs typeface="Arial Narrow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1591846"/>
            <a:ext cx="3008313" cy="3384150"/>
          </a:xfrm>
          <a:ln>
            <a:solidFill>
              <a:srgbClr val="8CB197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Cliente</a:t>
            </a:r>
            <a:r>
              <a:rPr lang="en-US" b="1" dirty="0" smtClean="0"/>
              <a:t>: AFP Habitat</a:t>
            </a:r>
          </a:p>
          <a:p>
            <a:endParaRPr lang="en-US" dirty="0" smtClean="0"/>
          </a:p>
          <a:p>
            <a:r>
              <a:rPr lang="en-US" b="1" dirty="0" err="1" smtClean="0"/>
              <a:t>Resumen</a:t>
            </a:r>
            <a:r>
              <a:rPr lang="en-US" b="1" dirty="0" smtClean="0"/>
              <a:t>:</a:t>
            </a:r>
          </a:p>
          <a:p>
            <a:pPr algn="just"/>
            <a:r>
              <a:rPr lang="en-US" dirty="0" err="1" smtClean="0"/>
              <a:t>Redescubrimos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cliente</a:t>
            </a:r>
            <a:r>
              <a:rPr lang="en-US" dirty="0" smtClean="0"/>
              <a:t> la forma en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se </a:t>
            </a:r>
            <a:r>
              <a:rPr lang="en-US" dirty="0" err="1" smtClean="0"/>
              <a:t>instala</a:t>
            </a:r>
            <a:r>
              <a:rPr lang="en-US" dirty="0" smtClean="0"/>
              <a:t> y </a:t>
            </a:r>
            <a:r>
              <a:rPr lang="en-US" dirty="0" err="1" smtClean="0"/>
              <a:t>configura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as</a:t>
            </a:r>
            <a:r>
              <a:rPr lang="en-US" dirty="0" err="1" smtClean="0"/>
              <a:t>í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a los </a:t>
            </a:r>
            <a:r>
              <a:rPr lang="en-US" dirty="0" err="1" smtClean="0"/>
              <a:t>equipos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r>
              <a:rPr lang="en-US" dirty="0" smtClean="0"/>
              <a:t> al de </a:t>
            </a:r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automatización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al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ingeniería</a:t>
            </a:r>
            <a:r>
              <a:rPr lang="en-US" dirty="0" smtClean="0"/>
              <a:t> </a:t>
            </a:r>
            <a:r>
              <a:rPr lang="en-US" dirty="0" err="1" smtClean="0"/>
              <a:t>levantar</a:t>
            </a:r>
            <a:r>
              <a:rPr lang="en-US" dirty="0" smtClean="0"/>
              <a:t> en </a:t>
            </a:r>
            <a:r>
              <a:rPr lang="en-US" dirty="0" err="1" smtClean="0"/>
              <a:t>demanda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y </a:t>
            </a:r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estos</a:t>
            </a:r>
            <a:r>
              <a:rPr lang="en-US" dirty="0" smtClean="0"/>
              <a:t> en el </a:t>
            </a:r>
            <a:r>
              <a:rPr lang="en-US" dirty="0" err="1" smtClean="0"/>
              <a:t>tiempo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Solución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Automatizaci</a:t>
            </a:r>
            <a:r>
              <a:rPr lang="en-US" dirty="0" err="1" smtClean="0"/>
              <a:t>ón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Habilitación</a:t>
            </a:r>
            <a:r>
              <a:rPr lang="en-US" dirty="0" smtClean="0"/>
              <a:t> de </a:t>
            </a:r>
            <a:r>
              <a:rPr lang="en-US" dirty="0" err="1" smtClean="0"/>
              <a:t>Infraestructura</a:t>
            </a:r>
            <a:r>
              <a:rPr lang="en-US" dirty="0" smtClean="0"/>
              <a:t> flexible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automatización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Ingenier</a:t>
            </a:r>
            <a:r>
              <a:rPr lang="en-US" dirty="0" err="1" smtClean="0"/>
              <a:t>ía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-39323" r="5039" b="-42231"/>
          <a:stretch/>
        </p:blipFill>
        <p:spPr>
          <a:xfrm>
            <a:off x="3575050" y="1592263"/>
            <a:ext cx="5111750" cy="4533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3529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4964113"/>
            <a:ext cx="3008313" cy="1162050"/>
          </a:xfrm>
          <a:solidFill>
            <a:srgbClr val="1F6B36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Reingenier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ía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la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plataforma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postulaciones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en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línea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CONICYT</a:t>
            </a:r>
            <a:endParaRPr lang="en-US" sz="1800" dirty="0">
              <a:solidFill>
                <a:schemeClr val="bg1"/>
              </a:solidFill>
              <a:latin typeface="Arial Narrow"/>
              <a:ea typeface="+mn-ea"/>
              <a:cs typeface="Arial Narrow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1591846"/>
            <a:ext cx="3008313" cy="3384150"/>
          </a:xfrm>
          <a:ln>
            <a:solidFill>
              <a:srgbClr val="8CB197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Cliente</a:t>
            </a:r>
            <a:r>
              <a:rPr lang="en-US" b="1" dirty="0" smtClean="0"/>
              <a:t>: CONICYT</a:t>
            </a:r>
          </a:p>
          <a:p>
            <a:endParaRPr lang="en-US" dirty="0" smtClean="0"/>
          </a:p>
          <a:p>
            <a:r>
              <a:rPr lang="en-US" b="1" dirty="0" err="1" smtClean="0"/>
              <a:t>Resumen</a:t>
            </a:r>
            <a:r>
              <a:rPr lang="en-US" b="1" dirty="0" smtClean="0"/>
              <a:t>:</a:t>
            </a:r>
          </a:p>
          <a:p>
            <a:pPr algn="just"/>
            <a:r>
              <a:rPr lang="en-US" dirty="0" smtClean="0"/>
              <a:t>Durante dos </a:t>
            </a:r>
            <a:r>
              <a:rPr lang="en-US" dirty="0" err="1" smtClean="0"/>
              <a:t>años</a:t>
            </a:r>
            <a:r>
              <a:rPr lang="en-US" dirty="0" smtClean="0"/>
              <a:t> </a:t>
            </a:r>
            <a:r>
              <a:rPr lang="en-US" dirty="0" err="1" smtClean="0"/>
              <a:t>diseñamos</a:t>
            </a:r>
            <a:r>
              <a:rPr lang="en-US" dirty="0" smtClean="0"/>
              <a:t>, </a:t>
            </a:r>
            <a:r>
              <a:rPr lang="en-US" dirty="0" err="1" smtClean="0"/>
              <a:t>construimos</a:t>
            </a:r>
            <a:r>
              <a:rPr lang="en-US" dirty="0" smtClean="0"/>
              <a:t> y </a:t>
            </a:r>
            <a:r>
              <a:rPr lang="en-US" dirty="0" err="1" smtClean="0"/>
              <a:t>operamos</a:t>
            </a:r>
            <a:r>
              <a:rPr lang="en-US" dirty="0" smtClean="0"/>
              <a:t> la </a:t>
            </a:r>
            <a:r>
              <a:rPr lang="en-US" dirty="0" err="1" smtClean="0"/>
              <a:t>que</a:t>
            </a:r>
            <a:r>
              <a:rPr lang="en-US" dirty="0" smtClean="0"/>
              <a:t> hoy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de </a:t>
            </a:r>
            <a:r>
              <a:rPr lang="en-US" dirty="0" err="1" smtClean="0"/>
              <a:t>postulaciones</a:t>
            </a:r>
            <a:r>
              <a:rPr lang="en-US" dirty="0" smtClean="0"/>
              <a:t> en </a:t>
            </a:r>
            <a:r>
              <a:rPr lang="en-US" dirty="0" err="1" smtClean="0"/>
              <a:t>l</a:t>
            </a:r>
            <a:r>
              <a:rPr lang="en-US" dirty="0" err="1" smtClean="0"/>
              <a:t>ínea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a CONICYT </a:t>
            </a:r>
            <a:r>
              <a:rPr lang="en-US" dirty="0" err="1" smtClean="0"/>
              <a:t>soportar</a:t>
            </a:r>
            <a:r>
              <a:rPr lang="en-US" dirty="0" smtClean="0"/>
              <a:t>  </a:t>
            </a:r>
            <a:r>
              <a:rPr lang="en-US" dirty="0" err="1" smtClean="0"/>
              <a:t>periodos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concurrencia</a:t>
            </a:r>
            <a:r>
              <a:rPr lang="en-US" dirty="0" smtClean="0"/>
              <a:t> y </a:t>
            </a:r>
            <a:r>
              <a:rPr lang="en-US" dirty="0" err="1" smtClean="0"/>
              <a:t>redefinimos</a:t>
            </a:r>
            <a:r>
              <a:rPr lang="en-US" dirty="0" smtClean="0"/>
              <a:t> la forma en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concursos</a:t>
            </a:r>
            <a:r>
              <a:rPr lang="en-US" dirty="0" smtClean="0"/>
              <a:t> se </a:t>
            </a:r>
            <a:r>
              <a:rPr lang="en-US" dirty="0" err="1" smtClean="0"/>
              <a:t>definen</a:t>
            </a:r>
            <a:r>
              <a:rPr lang="en-US" dirty="0" smtClean="0"/>
              <a:t> </a:t>
            </a:r>
            <a:r>
              <a:rPr lang="en-US" dirty="0" err="1" smtClean="0"/>
              <a:t>permitiendo</a:t>
            </a:r>
            <a:r>
              <a:rPr lang="en-US" dirty="0" smtClean="0"/>
              <a:t> mayor </a:t>
            </a:r>
            <a:r>
              <a:rPr lang="en-US" dirty="0" err="1" smtClean="0"/>
              <a:t>flexibilidad</a:t>
            </a:r>
            <a:r>
              <a:rPr lang="en-US" dirty="0" smtClean="0"/>
              <a:t> en la </a:t>
            </a:r>
            <a:r>
              <a:rPr lang="en-US" dirty="0" err="1" smtClean="0"/>
              <a:t>petición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postulación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Solución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Alta </a:t>
            </a:r>
            <a:r>
              <a:rPr lang="en-US" dirty="0" err="1" smtClean="0"/>
              <a:t>Concurrencia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Desarrollo</a:t>
            </a:r>
            <a:r>
              <a:rPr lang="en-US" dirty="0" smtClean="0"/>
              <a:t> de Software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Arquitectura</a:t>
            </a:r>
            <a:r>
              <a:rPr lang="en-US" dirty="0" smtClean="0"/>
              <a:t> de Software y </a:t>
            </a:r>
            <a:r>
              <a:rPr lang="en-US" dirty="0" err="1" smtClean="0"/>
              <a:t>Plataforma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4" t="-10755" r="31938" b="10755"/>
          <a:stretch/>
        </p:blipFill>
        <p:spPr>
          <a:xfrm>
            <a:off x="3575050" y="1592263"/>
            <a:ext cx="5111750" cy="4533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1409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4964113"/>
            <a:ext cx="3008313" cy="1162050"/>
          </a:xfrm>
          <a:solidFill>
            <a:srgbClr val="1F6B36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Soluci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ón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alta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concurrencia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para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la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plataforma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postulación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Fondos</a:t>
            </a:r>
            <a:r>
              <a:rPr lang="en-US" sz="1800" dirty="0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Arial Narrow"/>
                <a:ea typeface="+mn-ea"/>
                <a:cs typeface="Arial Narrow"/>
              </a:rPr>
              <a:t>Cultura</a:t>
            </a:r>
            <a:endParaRPr lang="en-US" sz="1800" dirty="0">
              <a:solidFill>
                <a:schemeClr val="bg1"/>
              </a:solidFill>
              <a:latin typeface="Arial Narrow"/>
              <a:ea typeface="+mn-ea"/>
              <a:cs typeface="Arial Narrow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1591846"/>
            <a:ext cx="3008313" cy="3384150"/>
          </a:xfrm>
          <a:ln>
            <a:solidFill>
              <a:srgbClr val="8CB197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Cliente</a:t>
            </a:r>
            <a:r>
              <a:rPr lang="en-US" b="1" dirty="0" smtClean="0"/>
              <a:t>: </a:t>
            </a:r>
            <a:r>
              <a:rPr lang="en-US" b="1" dirty="0" err="1" smtClean="0"/>
              <a:t>Consejo</a:t>
            </a:r>
            <a:r>
              <a:rPr lang="en-US" b="1" dirty="0" smtClean="0"/>
              <a:t> </a:t>
            </a:r>
            <a:r>
              <a:rPr lang="en-US" b="1" dirty="0" err="1" smtClean="0"/>
              <a:t>Nacional</a:t>
            </a:r>
            <a:r>
              <a:rPr lang="en-US" b="1" dirty="0" smtClean="0"/>
              <a:t> de la </a:t>
            </a:r>
            <a:r>
              <a:rPr lang="en-US" b="1" dirty="0" err="1" smtClean="0"/>
              <a:t>Cultura</a:t>
            </a:r>
            <a:r>
              <a:rPr lang="en-US" b="1" dirty="0" smtClean="0"/>
              <a:t> y </a:t>
            </a:r>
            <a:r>
              <a:rPr lang="en-US" b="1" dirty="0" err="1" smtClean="0"/>
              <a:t>las</a:t>
            </a:r>
            <a:r>
              <a:rPr lang="en-US" b="1" dirty="0" smtClean="0"/>
              <a:t> </a:t>
            </a:r>
            <a:r>
              <a:rPr lang="en-US" b="1" dirty="0" err="1" smtClean="0"/>
              <a:t>Artes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 smtClean="0"/>
              <a:t>Resumen</a:t>
            </a:r>
            <a:r>
              <a:rPr lang="en-US" b="1" dirty="0" smtClean="0"/>
              <a:t>:</a:t>
            </a:r>
          </a:p>
          <a:p>
            <a:pPr algn="just"/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año</a:t>
            </a:r>
            <a:r>
              <a:rPr lang="en-US" dirty="0" smtClean="0"/>
              <a:t> 2014 </a:t>
            </a:r>
            <a:r>
              <a:rPr lang="en-US" dirty="0" err="1" smtClean="0"/>
              <a:t>somo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sirven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desarrollada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consejo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/>
              <a:t> </a:t>
            </a:r>
            <a:r>
              <a:rPr lang="en-US" dirty="0" err="1" smtClean="0"/>
              <a:t>infraestructura</a:t>
            </a:r>
            <a:r>
              <a:rPr lang="en-US" dirty="0" smtClean="0"/>
              <a:t> en la </a:t>
            </a:r>
            <a:r>
              <a:rPr lang="en-US" dirty="0" err="1" smtClean="0"/>
              <a:t>nube</a:t>
            </a:r>
            <a:r>
              <a:rPr lang="en-US" dirty="0" smtClean="0"/>
              <a:t> (</a:t>
            </a:r>
            <a:r>
              <a:rPr lang="en-US" dirty="0" err="1" smtClean="0"/>
              <a:t>provista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Synaptic)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administramos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el </a:t>
            </a:r>
            <a:r>
              <a:rPr lang="en-US" dirty="0" err="1" smtClean="0"/>
              <a:t>periodos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carga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ello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automatizaci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manejar</a:t>
            </a:r>
            <a:r>
              <a:rPr lang="en-US" dirty="0" smtClean="0"/>
              <a:t> los </a:t>
            </a:r>
            <a:r>
              <a:rPr lang="en-US" dirty="0" err="1" smtClean="0"/>
              <a:t>aumentos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r>
              <a:rPr lang="en-US" dirty="0" smtClean="0"/>
              <a:t> variables del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postulación</a:t>
            </a:r>
            <a:r>
              <a:rPr lang="en-US" dirty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acompañado</a:t>
            </a:r>
            <a:r>
              <a:rPr lang="en-US" dirty="0" smtClean="0"/>
              <a:t> de </a:t>
            </a:r>
            <a:r>
              <a:rPr lang="en-US" dirty="0" err="1" smtClean="0"/>
              <a:t>modernas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monitoreo</a:t>
            </a:r>
            <a:r>
              <a:rPr lang="en-US" dirty="0" smtClean="0"/>
              <a:t> de </a:t>
            </a:r>
            <a:r>
              <a:rPr lang="en-US" dirty="0" err="1" smtClean="0"/>
              <a:t>infraestructura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Solución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Alta </a:t>
            </a:r>
            <a:r>
              <a:rPr lang="en-US" dirty="0" err="1" smtClean="0"/>
              <a:t>Concurrencia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Ingenier</a:t>
            </a:r>
            <a:r>
              <a:rPr lang="en-US" dirty="0" err="1" smtClean="0"/>
              <a:t>ía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PaaS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Automatización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Monitoreo</a:t>
            </a:r>
            <a:r>
              <a:rPr lang="en-US" dirty="0" smtClean="0"/>
              <a:t> de </a:t>
            </a:r>
            <a:r>
              <a:rPr lang="en-US" dirty="0" err="1" smtClean="0"/>
              <a:t>Infraestructura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-2501" r="22257" b="2501"/>
          <a:stretch/>
        </p:blipFill>
        <p:spPr>
          <a:xfrm>
            <a:off x="3575050" y="1592263"/>
            <a:ext cx="5111750" cy="4533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230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309</Words>
  <Application>Microsoft Macintosh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Solución de alta concurrencia para la PSU</vt:lpstr>
      <vt:lpstr>Automatización de ambientes de desarrollo de AFP Habitat</vt:lpstr>
      <vt:lpstr>Reingeniería de la plataforma de postulaciones en línea de CONICYT</vt:lpstr>
      <vt:lpstr>Solución de alta concurrencia para la plataforma de postulación de Fondos de Cultura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10</cp:revision>
  <dcterms:created xsi:type="dcterms:W3CDTF">2016-04-05T22:47:04Z</dcterms:created>
  <dcterms:modified xsi:type="dcterms:W3CDTF">2016-04-06T00:01:20Z</dcterms:modified>
</cp:coreProperties>
</file>