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F8BCA-BDAF-4B38-9262-27973622E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A6ACEB-FFC9-4897-A68B-FFC5FB34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838C5-74A2-4C75-900C-8F6CD39C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3344A-EBD7-49B1-AAA3-2BD1A7BB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9E8F29-838F-47CB-8F81-550F19CF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10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08829-01C4-498B-9D6A-116B0F21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3B01FC-8118-476A-B0AE-E07CB95E9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45593-C619-407E-9901-0ADCD116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901BA-4DC0-4A7C-B48F-FED3A602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8BDD0-DE5C-44CC-B3F2-61A1C171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79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2E1549-86AD-43F9-9345-E8C1732AD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0AB7CA-E210-4D29-AF39-AAECFDDF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7049D-ACCB-4362-BB04-C954BF75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1B3B4-304B-48CF-9D87-EB541C31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822A8-B66C-4858-BF98-507BE7E1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9347-0E29-42FC-8A40-40F2448B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0DFC2-6ABB-4DB0-BB3A-FE1A1C18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E5215-0201-4A7B-95C0-875AB1FE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B8291D-9099-4B27-9FFA-CDBE1FCE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0A8D4-B136-4DBD-AB54-B975518C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3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DF4BE-3B8B-42BB-B840-A66BEA6A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C3463-3238-4672-B935-7E2933B5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7B096-8239-4465-868C-69ADBBC1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8BC62E-7A25-4AB8-B4AB-0992105B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0D3EA-F6D5-403A-B3FF-DF21A66A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14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7D2F-CC7E-4BFE-8B81-7D9106D3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11FFD-D5A1-4F2C-ABB1-CE0F5C9C1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5F1DA-B766-49AD-BE40-6940AB28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6378DA-A966-4D8F-BA19-8EA27169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AA4DE-53AD-4632-943D-6E1D9EA5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69BD6-F5DC-4E3C-888A-2DB3C456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97FE6-2BFE-4C48-B74E-BA1D4DBA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0F65E0-042A-4BA9-8028-542366C5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0FBF47-6ECC-4631-B8AB-91BA67015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2C534E-4D9A-4B37-AA54-FF8800BCF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CE665F-87AD-4907-8943-3B7EA2CA6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49EC8B-8FD0-4CDB-9A7A-D3288782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9608EE-36FD-49D8-A86F-E914E7C3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2DBBAB-A15A-4C35-B0FE-113AAAFF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2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5530-6705-4ABE-9A5E-3E4079A5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D622B-6609-402A-AB15-6C095776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84ADB8-E90D-4529-9D59-CE2D45FF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352D39-C620-49DC-B0DC-04A4D03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9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F87D45-9B79-4587-A89F-FB7595B7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D0EB07-017D-476E-8C8E-BA55A64F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ECB410-35AA-4577-B53C-CE7C493D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1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C215-02C8-4894-B11A-6037F1F9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B7FF4-F511-4ECF-9BD1-863EF9CB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A50B8F-6F34-4203-BB92-0F928BE0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7667E-1D05-40AD-A8A8-D990D19A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2F8FD5-FA6E-4ADC-B98C-6AA04AA5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F42029-A623-4F29-9CAC-67488BB4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D1F31-A681-40FD-94E5-85D58C6F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DC6ABC-B5DB-4ACF-BCF2-876A77F54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86BF4-BA9A-4E76-92D8-B7AB4FD55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00448-1D83-47D2-B5D8-02E4D2F0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ABFB51-1566-4C89-A965-DE14005A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8C4F31-3968-492A-A814-AA0386A4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5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ACE630-28B0-41C8-881E-D7AE3A22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15BBF-7A69-44E7-9EE2-CBAFA316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C71BD-B805-432E-B91A-4555102F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8D965-90A9-40BA-A330-B142A336FC7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67A6B-1FDA-4018-8A6A-1C3620C60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EA482-5250-470B-9BEB-0B4C3D8D4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DCB1-5D0F-439B-91B7-21C3795299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3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B294C4A-C039-4267-B08A-7E7072ABE441}"/>
              </a:ext>
            </a:extLst>
          </p:cNvPr>
          <p:cNvSpPr/>
          <p:nvPr/>
        </p:nvSpPr>
        <p:spPr>
          <a:xfrm>
            <a:off x="3455033" y="1017574"/>
            <a:ext cx="2111829" cy="210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u="sng" dirty="0">
                <a:solidFill>
                  <a:sysClr val="windowText" lastClr="000000"/>
                </a:solidFill>
              </a:rPr>
              <a:t>FABRICANTE</a:t>
            </a: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manufacturerid</a:t>
            </a:r>
            <a:r>
              <a:rPr lang="pt-BR" dirty="0">
                <a:solidFill>
                  <a:sysClr val="windowText" lastClr="000000"/>
                </a:solidFill>
              </a:rPr>
              <a:t> (PK)</a:t>
            </a: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manufacturer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D83C75-9B62-4DED-A958-A7E4EC43962B}"/>
              </a:ext>
            </a:extLst>
          </p:cNvPr>
          <p:cNvSpPr/>
          <p:nvPr/>
        </p:nvSpPr>
        <p:spPr>
          <a:xfrm>
            <a:off x="6611890" y="1017574"/>
            <a:ext cx="2111829" cy="210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u="sng" dirty="0">
                <a:solidFill>
                  <a:sysClr val="windowText" lastClr="000000"/>
                </a:solidFill>
              </a:rPr>
              <a:t>GEO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zip (PK)</a:t>
            </a: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city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state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region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district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0D25DFE-FA09-4637-A4AA-F212EBE1EBE5}"/>
              </a:ext>
            </a:extLst>
          </p:cNvPr>
          <p:cNvSpPr/>
          <p:nvPr/>
        </p:nvSpPr>
        <p:spPr>
          <a:xfrm>
            <a:off x="3455033" y="4144144"/>
            <a:ext cx="2111829" cy="210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u="sng" dirty="0">
                <a:solidFill>
                  <a:sysClr val="windowText" lastClr="000000"/>
                </a:solidFill>
              </a:rPr>
              <a:t>PRODUTO</a:t>
            </a: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productid</a:t>
            </a:r>
            <a:r>
              <a:rPr lang="pt-BR" dirty="0">
                <a:solidFill>
                  <a:sysClr val="windowText" lastClr="000000"/>
                </a:solidFill>
              </a:rPr>
              <a:t> (PK)</a:t>
            </a: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category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segment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product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iscompetehide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manufacturerid</a:t>
            </a:r>
            <a:r>
              <a:rPr lang="pt-BR" dirty="0">
                <a:solidFill>
                  <a:sysClr val="windowText" lastClr="000000"/>
                </a:solidFill>
              </a:rPr>
              <a:t> (FK)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41054E-3139-40BA-806C-E837FECAA239}"/>
              </a:ext>
            </a:extLst>
          </p:cNvPr>
          <p:cNvSpPr/>
          <p:nvPr/>
        </p:nvSpPr>
        <p:spPr>
          <a:xfrm>
            <a:off x="6611890" y="4144144"/>
            <a:ext cx="2111829" cy="210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u="sng" dirty="0">
                <a:solidFill>
                  <a:sysClr val="windowText" lastClr="000000"/>
                </a:solidFill>
              </a:rPr>
              <a:t>VENDAS</a:t>
            </a:r>
          </a:p>
          <a:p>
            <a:pPr algn="ctr"/>
            <a:r>
              <a:rPr lang="pt-BR">
                <a:solidFill>
                  <a:sysClr val="windowText" lastClr="000000"/>
                </a:solidFill>
              </a:rPr>
              <a:t>vendasid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productid</a:t>
            </a:r>
            <a:r>
              <a:rPr lang="pt-BR" dirty="0">
                <a:solidFill>
                  <a:sysClr val="windowText" lastClr="000000"/>
                </a:solidFill>
              </a:rPr>
              <a:t> (FK)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zip (FK)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date</a:t>
            </a: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units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revenue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7F2464-DEF3-4D1B-AB24-D6A788E12675}"/>
              </a:ext>
            </a:extLst>
          </p:cNvPr>
          <p:cNvSpPr txBox="1"/>
          <p:nvPr/>
        </p:nvSpPr>
        <p:spPr>
          <a:xfrm>
            <a:off x="437322" y="356697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/>
              <a:t>Diagrama E-R: </a:t>
            </a:r>
            <a:endParaRPr lang="pt-BR" b="1" dirty="0"/>
          </a:p>
        </p:txBody>
      </p:sp>
      <p:sp>
        <p:nvSpPr>
          <p:cNvPr id="12" name="Colchete Esquerdo 11">
            <a:extLst>
              <a:ext uri="{FF2B5EF4-FFF2-40B4-BE49-F238E27FC236}">
                <a16:creationId xmlns:a16="http://schemas.microsoft.com/office/drawing/2014/main" id="{912AE137-0B59-42F1-8C2F-9D6CCC80FD57}"/>
              </a:ext>
            </a:extLst>
          </p:cNvPr>
          <p:cNvSpPr/>
          <p:nvPr/>
        </p:nvSpPr>
        <p:spPr>
          <a:xfrm>
            <a:off x="3061252" y="1457739"/>
            <a:ext cx="393781" cy="45454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Esquerdo 12">
            <a:extLst>
              <a:ext uri="{FF2B5EF4-FFF2-40B4-BE49-F238E27FC236}">
                <a16:creationId xmlns:a16="http://schemas.microsoft.com/office/drawing/2014/main" id="{6BAAE2F3-EAE7-47F1-9EB9-E9184C784ED2}"/>
              </a:ext>
            </a:extLst>
          </p:cNvPr>
          <p:cNvSpPr/>
          <p:nvPr/>
        </p:nvSpPr>
        <p:spPr>
          <a:xfrm rot="10800000">
            <a:off x="8723718" y="1457739"/>
            <a:ext cx="393781" cy="3750365"/>
          </a:xfrm>
          <a:prstGeom prst="lef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7BC98EA-587C-44C0-B163-F6E744B9F994}"/>
              </a:ext>
            </a:extLst>
          </p:cNvPr>
          <p:cNvCxnSpPr/>
          <p:nvPr/>
        </p:nvCxnSpPr>
        <p:spPr>
          <a:xfrm>
            <a:off x="5566862" y="4598504"/>
            <a:ext cx="1045028" cy="27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91C17B-873A-4F6C-B75B-C764CE3DA7DE}"/>
              </a:ext>
            </a:extLst>
          </p:cNvPr>
          <p:cNvSpPr txBox="1"/>
          <p:nvPr/>
        </p:nvSpPr>
        <p:spPr>
          <a:xfrm>
            <a:off x="3061252" y="1105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0863F00-7664-4280-9FF1-40D529B980D2}"/>
              </a:ext>
            </a:extLst>
          </p:cNvPr>
          <p:cNvSpPr txBox="1"/>
          <p:nvPr/>
        </p:nvSpPr>
        <p:spPr>
          <a:xfrm>
            <a:off x="2719931" y="566468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61A5163-B429-487E-8851-E1011A6CEEB0}"/>
              </a:ext>
            </a:extLst>
          </p:cNvPr>
          <p:cNvSpPr txBox="1"/>
          <p:nvPr/>
        </p:nvSpPr>
        <p:spPr>
          <a:xfrm>
            <a:off x="8825431" y="107942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25BB8AE-D026-42A5-8AB7-A68020297A01}"/>
              </a:ext>
            </a:extLst>
          </p:cNvPr>
          <p:cNvSpPr txBox="1"/>
          <p:nvPr/>
        </p:nvSpPr>
        <p:spPr>
          <a:xfrm>
            <a:off x="9130751" y="485629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499246-920B-4834-BE68-D05B7301E17E}"/>
              </a:ext>
            </a:extLst>
          </p:cNvPr>
          <p:cNvSpPr txBox="1"/>
          <p:nvPr/>
        </p:nvSpPr>
        <p:spPr>
          <a:xfrm>
            <a:off x="6333075" y="451774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B2C7EF0-3E25-4D17-A630-B6F8B6C3DD17}"/>
              </a:ext>
            </a:extLst>
          </p:cNvPr>
          <p:cNvSpPr txBox="1"/>
          <p:nvPr/>
        </p:nvSpPr>
        <p:spPr>
          <a:xfrm>
            <a:off x="5579592" y="42599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6735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Denise Fiatcosky Ramos</dc:creator>
  <cp:lastModifiedBy>Fabiola Ribas</cp:lastModifiedBy>
  <cp:revision>5</cp:revision>
  <dcterms:created xsi:type="dcterms:W3CDTF">2020-03-03T00:22:05Z</dcterms:created>
  <dcterms:modified xsi:type="dcterms:W3CDTF">2020-03-05T11:52:46Z</dcterms:modified>
</cp:coreProperties>
</file>