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6858000" cx="12192000"/>
  <p:notesSz cx="6858000" cy="9144000"/>
  <p:embeddedFontLst>
    <p:embeddedFont>
      <p:font typeface="Abril Fatface"/>
      <p:regular r:id="rId59"/>
    </p:embeddedFont>
    <p:embeddedFont>
      <p:font typeface="Century Gothic"/>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672">
          <p15:clr>
            <a:srgbClr val="A4A3A4"/>
          </p15:clr>
        </p15:guide>
        <p15:guide id="3" pos="7008">
          <p15:clr>
            <a:srgbClr val="A4A3A4"/>
          </p15:clr>
        </p15:guide>
        <p15:guide id="4" orient="horz" pos="1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C5573B-2F42-446B-9BAA-DDE340125E58}">
  <a:tblStyle styleId="{76C5573B-2F42-446B-9BAA-DDE340125E58}"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5E6"/>
          </a:solidFill>
        </a:fill>
      </a:tcStyle>
    </a:wholeTbl>
    <a:band1H>
      <a:tcTxStyle b="off" i="off"/>
      <a:tcStyle>
        <a:fill>
          <a:solidFill>
            <a:srgbClr val="FFECCA"/>
          </a:solidFill>
        </a:fill>
      </a:tcStyle>
    </a:band1H>
    <a:band2H>
      <a:tcTxStyle b="off" i="off"/>
    </a:band2H>
    <a:band1V>
      <a:tcTxStyle b="off" i="off"/>
      <a:tcStyle>
        <a:fill>
          <a:solidFill>
            <a:srgbClr val="FFECCA"/>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672"/>
        <p:guide pos="7008"/>
        <p:guide pos="182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CenturyGothic-italic.fntdata"/><Relationship Id="rId61" Type="http://schemas.openxmlformats.org/officeDocument/2006/relationships/font" Target="fonts/CenturyGothic-bold.fntdata"/><Relationship Id="rId20" Type="http://schemas.openxmlformats.org/officeDocument/2006/relationships/slide" Target="slides/slide13.xml"/><Relationship Id="rId63" Type="http://schemas.openxmlformats.org/officeDocument/2006/relationships/font" Target="fonts/CenturyGothic-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CenturyGothic-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AbrilFatface-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0" name="Google Shape;5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1" name="Google Shape;58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0" name="Google Shape;59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8" name="Google Shape;60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4" name="Google Shape;62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9" name="Google Shape;64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2" name="Google Shape;67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0" name="Google Shape;68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8" name="Google Shape;68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7" name="Google Shape;69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6" name="Google Shape;70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5" name="Google Shape;71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2" name="Google Shape;72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2" name="Google Shape;73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9" name="Google Shape;73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4" name="Google Shape;75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1" name="Google Shape;76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7" name="Google Shape;76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5" name="Google Shape;77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4" name="Google Shape;78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2" name="Google Shape;79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9" name="Google Shape;79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2"/>
          <p:cNvGrpSpPr/>
          <p:nvPr/>
        </p:nvGrpSpPr>
        <p:grpSpPr>
          <a:xfrm>
            <a:off x="0" y="0"/>
            <a:ext cx="12192000" cy="6858000"/>
            <a:chOff x="0" y="0"/>
            <a:chExt cx="12192000" cy="6858000"/>
          </a:xfrm>
        </p:grpSpPr>
        <p:sp>
          <p:nvSpPr>
            <p:cNvPr id="29" name="Google Shape;29;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7" name="Google Shape;37;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440"/>
              <a:buNone/>
              <a:defRPr cap="none">
                <a:solidFill>
                  <a:schemeClr val="accent1"/>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9" name="Google Shape;39;p2"/>
          <p:cNvSpPr txBox="1"/>
          <p:nvPr>
            <p:ph idx="10" type="dt"/>
          </p:nvPr>
        </p:nvSpPr>
        <p:spPr>
          <a:xfrm rot="5400000">
            <a:off x="10176279" y="1792223"/>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
          <p:cNvSpPr txBox="1"/>
          <p:nvPr>
            <p:ph idx="11" type="ftr"/>
          </p:nvPr>
        </p:nvSpPr>
        <p:spPr>
          <a:xfrm rot="5400000">
            <a:off x="8963575" y="3226820"/>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descr="Tag=AccentColor&#10;Flavor=Light&#10;Target=Fill" id="43" name="Google Shape;43;p2"/>
          <p:cNvSpPr/>
          <p:nvPr/>
        </p:nvSpPr>
        <p:spPr>
          <a:xfrm>
            <a:off x="-1" y="0"/>
            <a:ext cx="7824084" cy="6858000"/>
          </a:xfrm>
          <a:custGeom>
            <a:rect b="b" l="l" r="r" t="t"/>
            <a:pathLst>
              <a:path extrusionOk="0" h="6858000" w="7534656">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7" name="Shape 107"/>
        <p:cNvGrpSpPr/>
        <p:nvPr/>
      </p:nvGrpSpPr>
      <p:grpSpPr>
        <a:xfrm>
          <a:off x="0" y="0"/>
          <a:ext cx="0" cy="0"/>
          <a:chOff x="0" y="0"/>
          <a:chExt cx="0" cy="0"/>
        </a:xfrm>
      </p:grpSpPr>
      <p:grpSp>
        <p:nvGrpSpPr>
          <p:cNvPr id="108" name="Google Shape;108;p11"/>
          <p:cNvGrpSpPr/>
          <p:nvPr/>
        </p:nvGrpSpPr>
        <p:grpSpPr>
          <a:xfrm>
            <a:off x="0" y="0"/>
            <a:ext cx="12192000" cy="6858000"/>
            <a:chOff x="0" y="0"/>
            <a:chExt cx="12192000" cy="6858000"/>
          </a:xfrm>
        </p:grpSpPr>
        <p:sp>
          <p:nvSpPr>
            <p:cNvPr id="109" name="Google Shape;109;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7" name="Google Shape;117;p11"/>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20" name="Google Shape;120;p11"/>
          <p:cNvSpPr txBox="1"/>
          <p:nvPr>
            <p:ph type="title"/>
          </p:nvPr>
        </p:nvSpPr>
        <p:spPr>
          <a:xfrm>
            <a:off x="1154954" y="1295400"/>
            <a:ext cx="2793158"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1"/>
          <p:cNvSpPr txBox="1"/>
          <p:nvPr>
            <p:ph idx="1" type="body"/>
          </p:nvPr>
        </p:nvSpPr>
        <p:spPr>
          <a:xfrm>
            <a:off x="5781146" y="1447800"/>
            <a:ext cx="5190065" cy="45720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2" name="Google Shape;122;p11"/>
          <p:cNvSpPr txBox="1"/>
          <p:nvPr>
            <p:ph idx="2" type="body"/>
          </p:nvPr>
        </p:nvSpPr>
        <p:spPr>
          <a:xfrm>
            <a:off x="1154955"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11"/>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1"/>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7" name="Shape 127"/>
        <p:cNvGrpSpPr/>
        <p:nvPr/>
      </p:nvGrpSpPr>
      <p:grpSpPr>
        <a:xfrm>
          <a:off x="0" y="0"/>
          <a:ext cx="0" cy="0"/>
          <a:chOff x="0" y="0"/>
          <a:chExt cx="0" cy="0"/>
        </a:xfrm>
      </p:grpSpPr>
      <p:grpSp>
        <p:nvGrpSpPr>
          <p:cNvPr id="128" name="Google Shape;128;p12"/>
          <p:cNvGrpSpPr/>
          <p:nvPr/>
        </p:nvGrpSpPr>
        <p:grpSpPr>
          <a:xfrm>
            <a:off x="0" y="0"/>
            <a:ext cx="12192000" cy="6858000"/>
            <a:chOff x="0" y="0"/>
            <a:chExt cx="12192000" cy="6858000"/>
          </a:xfrm>
        </p:grpSpPr>
        <p:sp>
          <p:nvSpPr>
            <p:cNvPr id="129" name="Google Shape;129;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2"/>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2"/>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2"/>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2"/>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2"/>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2"/>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2"/>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2"/>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38" name="Google Shape;138;p12"/>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0" name="Google Shape;140;p12"/>
          <p:cNvSpPr txBox="1"/>
          <p:nvPr>
            <p:ph type="title"/>
          </p:nvPr>
        </p:nvSpPr>
        <p:spPr>
          <a:xfrm>
            <a:off x="1153907" y="1693332"/>
            <a:ext cx="3860259" cy="17356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2"/>
          <p:cNvSpPr/>
          <p:nvPr>
            <p:ph idx="2" type="pic"/>
          </p:nvPr>
        </p:nvSpPr>
        <p:spPr>
          <a:xfrm>
            <a:off x="6547872" y="1143000"/>
            <a:ext cx="3227192"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42" name="Google Shape;142;p12"/>
          <p:cNvSpPr txBox="1"/>
          <p:nvPr>
            <p:ph idx="1" type="body"/>
          </p:nvPr>
        </p:nvSpPr>
        <p:spPr>
          <a:xfrm>
            <a:off x="1154955"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43" name="Google Shape;143;p12"/>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2"/>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2"/>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47" name="Shape 147"/>
        <p:cNvGrpSpPr/>
        <p:nvPr/>
      </p:nvGrpSpPr>
      <p:grpSpPr>
        <a:xfrm>
          <a:off x="0" y="0"/>
          <a:ext cx="0" cy="0"/>
          <a:chOff x="0" y="0"/>
          <a:chExt cx="0" cy="0"/>
        </a:xfrm>
      </p:grpSpPr>
      <p:grpSp>
        <p:nvGrpSpPr>
          <p:cNvPr id="148" name="Google Shape;148;p13"/>
          <p:cNvGrpSpPr/>
          <p:nvPr/>
        </p:nvGrpSpPr>
        <p:grpSpPr>
          <a:xfrm>
            <a:off x="0" y="0"/>
            <a:ext cx="12192000" cy="6858000"/>
            <a:chOff x="0" y="0"/>
            <a:chExt cx="12192000" cy="6858000"/>
          </a:xfrm>
        </p:grpSpPr>
        <p:sp>
          <p:nvSpPr>
            <p:cNvPr id="149" name="Google Shape;149;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7" name="Google Shape;157;p13"/>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9" name="Google Shape;159;p13"/>
          <p:cNvSpPr txBox="1"/>
          <p:nvPr>
            <p:ph type="title"/>
          </p:nvPr>
        </p:nvSpPr>
        <p:spPr>
          <a:xfrm>
            <a:off x="1154956" y="4965945"/>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3"/>
          <p:cNvSpPr/>
          <p:nvPr>
            <p:ph idx="2" type="pic"/>
          </p:nvPr>
        </p:nvSpPr>
        <p:spPr>
          <a:xfrm>
            <a:off x="1154955" y="685800"/>
            <a:ext cx="8825658" cy="3429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61" name="Google Shape;161;p13"/>
          <p:cNvSpPr txBox="1"/>
          <p:nvPr>
            <p:ph idx="1" type="body"/>
          </p:nvPr>
        </p:nvSpPr>
        <p:spPr>
          <a:xfrm>
            <a:off x="1154956" y="5532683"/>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62" name="Google Shape;162;p13"/>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13"/>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13"/>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66" name="Shape 166"/>
        <p:cNvGrpSpPr/>
        <p:nvPr/>
      </p:nvGrpSpPr>
      <p:grpSpPr>
        <a:xfrm>
          <a:off x="0" y="0"/>
          <a:ext cx="0" cy="0"/>
          <a:chOff x="0" y="0"/>
          <a:chExt cx="0" cy="0"/>
        </a:xfrm>
      </p:grpSpPr>
      <p:grpSp>
        <p:nvGrpSpPr>
          <p:cNvPr id="167" name="Google Shape;167;p14"/>
          <p:cNvGrpSpPr/>
          <p:nvPr/>
        </p:nvGrpSpPr>
        <p:grpSpPr>
          <a:xfrm>
            <a:off x="0" y="0"/>
            <a:ext cx="12192000" cy="6858000"/>
            <a:chOff x="0" y="0"/>
            <a:chExt cx="12192000" cy="6858000"/>
          </a:xfrm>
        </p:grpSpPr>
        <p:sp>
          <p:nvSpPr>
            <p:cNvPr id="168" name="Google Shape;168;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76" name="Google Shape;176;p14"/>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8" name="Google Shape;178;p14"/>
          <p:cNvSpPr txBox="1"/>
          <p:nvPr>
            <p:ph type="title"/>
          </p:nvPr>
        </p:nvSpPr>
        <p:spPr>
          <a:xfrm>
            <a:off x="1154954" y="1063416"/>
            <a:ext cx="8825659" cy="137975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4"/>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80" name="Google Shape;180;p14"/>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14"/>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14"/>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84" name="Shape 184"/>
        <p:cNvGrpSpPr/>
        <p:nvPr/>
      </p:nvGrpSpPr>
      <p:grpSpPr>
        <a:xfrm>
          <a:off x="0" y="0"/>
          <a:ext cx="0" cy="0"/>
          <a:chOff x="0" y="0"/>
          <a:chExt cx="0" cy="0"/>
        </a:xfrm>
      </p:grpSpPr>
      <p:grpSp>
        <p:nvGrpSpPr>
          <p:cNvPr id="185" name="Google Shape;185;p15"/>
          <p:cNvGrpSpPr/>
          <p:nvPr/>
        </p:nvGrpSpPr>
        <p:grpSpPr>
          <a:xfrm>
            <a:off x="0" y="0"/>
            <a:ext cx="12192000" cy="6858000"/>
            <a:chOff x="0" y="0"/>
            <a:chExt cx="12192000" cy="6858000"/>
          </a:xfrm>
        </p:grpSpPr>
        <p:sp>
          <p:nvSpPr>
            <p:cNvPr id="186" name="Google Shape;186;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5" name="Google Shape;195;p1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6" name="Google Shape;196;p15"/>
          <p:cNvSpPr txBox="1"/>
          <p:nvPr/>
        </p:nvSpPr>
        <p:spPr>
          <a:xfrm>
            <a:off x="898295" y="603589"/>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7" name="Google Shape;197;p15"/>
          <p:cNvSpPr txBox="1"/>
          <p:nvPr/>
        </p:nvSpPr>
        <p:spPr>
          <a:xfrm>
            <a:off x="9705137" y="2613787"/>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8" name="Google Shape;198;p15"/>
          <p:cNvSpPr txBox="1"/>
          <p:nvPr>
            <p:ph type="title"/>
          </p:nvPr>
        </p:nvSpPr>
        <p:spPr>
          <a:xfrm>
            <a:off x="1574801" y="980517"/>
            <a:ext cx="8460983" cy="2705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15"/>
          <p:cNvSpPr txBox="1"/>
          <p:nvPr>
            <p:ph idx="1" type="body"/>
          </p:nvPr>
        </p:nvSpPr>
        <p:spPr>
          <a:xfrm>
            <a:off x="1945945" y="3686515"/>
            <a:ext cx="7725772"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0" name="Google Shape;200;p15"/>
          <p:cNvSpPr txBox="1"/>
          <p:nvPr>
            <p:ph idx="2" type="body"/>
          </p:nvPr>
        </p:nvSpPr>
        <p:spPr>
          <a:xfrm>
            <a:off x="1154954" y="5014393"/>
            <a:ext cx="8825659" cy="10126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1" name="Google Shape;201;p15"/>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15"/>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5"/>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205" name="Shape 205"/>
        <p:cNvGrpSpPr/>
        <p:nvPr/>
      </p:nvGrpSpPr>
      <p:grpSpPr>
        <a:xfrm>
          <a:off x="0" y="0"/>
          <a:ext cx="0" cy="0"/>
          <a:chOff x="0" y="0"/>
          <a:chExt cx="0" cy="0"/>
        </a:xfrm>
      </p:grpSpPr>
      <p:grpSp>
        <p:nvGrpSpPr>
          <p:cNvPr id="206" name="Google Shape;206;p16"/>
          <p:cNvGrpSpPr/>
          <p:nvPr/>
        </p:nvGrpSpPr>
        <p:grpSpPr>
          <a:xfrm>
            <a:off x="0" y="0"/>
            <a:ext cx="12192000" cy="6858000"/>
            <a:chOff x="0" y="0"/>
            <a:chExt cx="12192000" cy="6858000"/>
          </a:xfrm>
        </p:grpSpPr>
        <p:sp>
          <p:nvSpPr>
            <p:cNvPr id="207" name="Google Shape;207;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6"/>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6"/>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6"/>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6"/>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6"/>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6"/>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6"/>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16" name="Google Shape;216;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7" name="Google Shape;217;p16"/>
          <p:cNvSpPr txBox="1"/>
          <p:nvPr>
            <p:ph type="title"/>
          </p:nvPr>
        </p:nvSpPr>
        <p:spPr>
          <a:xfrm>
            <a:off x="1154955" y="2404477"/>
            <a:ext cx="8825659" cy="178870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16"/>
          <p:cNvSpPr txBox="1"/>
          <p:nvPr>
            <p:ph idx="1" type="body"/>
          </p:nvPr>
        </p:nvSpPr>
        <p:spPr>
          <a:xfrm>
            <a:off x="1138587" y="5024967"/>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219" name="Google Shape;219;p16"/>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16"/>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16"/>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23" name="Shape 223"/>
        <p:cNvGrpSpPr/>
        <p:nvPr/>
      </p:nvGrpSpPr>
      <p:grpSpPr>
        <a:xfrm>
          <a:off x="0" y="0"/>
          <a:ext cx="0" cy="0"/>
          <a:chOff x="0" y="0"/>
          <a:chExt cx="0" cy="0"/>
        </a:xfrm>
      </p:grpSpPr>
      <p:sp>
        <p:nvSpPr>
          <p:cNvPr id="224" name="Google Shape;224;p17"/>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17"/>
          <p:cNvSpPr txBox="1"/>
          <p:nvPr>
            <p:ph idx="1" type="body"/>
          </p:nvPr>
        </p:nvSpPr>
        <p:spPr>
          <a:xfrm>
            <a:off x="1154954" y="2610999"/>
            <a:ext cx="312916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26" name="Google Shape;226;p17"/>
          <p:cNvSpPr txBox="1"/>
          <p:nvPr>
            <p:ph idx="2" type="body"/>
          </p:nvPr>
        </p:nvSpPr>
        <p:spPr>
          <a:xfrm>
            <a:off x="1154954" y="3187261"/>
            <a:ext cx="3129168" cy="283979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27" name="Google Shape;227;p17"/>
          <p:cNvSpPr txBox="1"/>
          <p:nvPr>
            <p:ph idx="3" type="body"/>
          </p:nvPr>
        </p:nvSpPr>
        <p:spPr>
          <a:xfrm>
            <a:off x="4512721" y="2610999"/>
            <a:ext cx="314538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28" name="Google Shape;228;p17"/>
          <p:cNvSpPr txBox="1"/>
          <p:nvPr>
            <p:ph idx="4" type="body"/>
          </p:nvPr>
        </p:nvSpPr>
        <p:spPr>
          <a:xfrm>
            <a:off x="4512721" y="3187261"/>
            <a:ext cx="3145380" cy="283979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29" name="Google Shape;229;p17"/>
          <p:cNvSpPr txBox="1"/>
          <p:nvPr>
            <p:ph idx="5" type="body"/>
          </p:nvPr>
        </p:nvSpPr>
        <p:spPr>
          <a:xfrm>
            <a:off x="7886701" y="2603500"/>
            <a:ext cx="3157448" cy="57626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30" name="Google Shape;230;p17"/>
          <p:cNvSpPr txBox="1"/>
          <p:nvPr>
            <p:ph idx="6" type="body"/>
          </p:nvPr>
        </p:nvSpPr>
        <p:spPr>
          <a:xfrm>
            <a:off x="7886700" y="3187261"/>
            <a:ext cx="3161029" cy="283979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31" name="Google Shape;231;p17"/>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32" name="Google Shape;232;p17"/>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33" name="Google Shape;233;p17"/>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17"/>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36" name="Shape 236"/>
        <p:cNvGrpSpPr/>
        <p:nvPr/>
      </p:nvGrpSpPr>
      <p:grpSpPr>
        <a:xfrm>
          <a:off x="0" y="0"/>
          <a:ext cx="0" cy="0"/>
          <a:chOff x="0" y="0"/>
          <a:chExt cx="0" cy="0"/>
        </a:xfrm>
      </p:grpSpPr>
      <p:sp>
        <p:nvSpPr>
          <p:cNvPr id="237" name="Google Shape;237;p18"/>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18"/>
          <p:cNvSpPr txBox="1"/>
          <p:nvPr>
            <p:ph idx="1" type="body"/>
          </p:nvPr>
        </p:nvSpPr>
        <p:spPr>
          <a:xfrm>
            <a:off x="1154954" y="4532844"/>
            <a:ext cx="3020744" cy="57626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39" name="Google Shape;239;p18"/>
          <p:cNvSpPr/>
          <p:nvPr>
            <p:ph idx="2" type="pic"/>
          </p:nvPr>
        </p:nvSpPr>
        <p:spPr>
          <a:xfrm>
            <a:off x="1334552" y="2611246"/>
            <a:ext cx="2691242" cy="1583764"/>
          </a:xfrm>
          <a:prstGeom prst="roundRect">
            <a:avLst>
              <a:gd fmla="val 1858" name="adj"/>
            </a:avLst>
          </a:prstGeom>
          <a:noFill/>
          <a:ln>
            <a:noFill/>
          </a:ln>
          <a:effectLst>
            <a:outerShdw blurRad="50800" rotWithShape="0" algn="tl" dir="5400000" dist="50800">
              <a:srgbClr val="000000">
                <a:alpha val="42352"/>
              </a:srgbClr>
            </a:outerShdw>
          </a:effectLst>
        </p:spPr>
      </p:sp>
      <p:sp>
        <p:nvSpPr>
          <p:cNvPr id="240" name="Google Shape;240;p18"/>
          <p:cNvSpPr txBox="1"/>
          <p:nvPr>
            <p:ph idx="3" type="body"/>
          </p:nvPr>
        </p:nvSpPr>
        <p:spPr>
          <a:xfrm>
            <a:off x="1154953" y="5109107"/>
            <a:ext cx="3020745" cy="9179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41" name="Google Shape;241;p18"/>
          <p:cNvSpPr txBox="1"/>
          <p:nvPr>
            <p:ph idx="4" type="body"/>
          </p:nvPr>
        </p:nvSpPr>
        <p:spPr>
          <a:xfrm>
            <a:off x="4568865" y="4532845"/>
            <a:ext cx="30504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42" name="Google Shape;242;p18"/>
          <p:cNvSpPr/>
          <p:nvPr>
            <p:ph idx="5" type="pic"/>
          </p:nvPr>
        </p:nvSpPr>
        <p:spPr>
          <a:xfrm>
            <a:off x="4748463" y="2642840"/>
            <a:ext cx="2691242" cy="1552170"/>
          </a:xfrm>
          <a:prstGeom prst="roundRect">
            <a:avLst>
              <a:gd fmla="val 1858" name="adj"/>
            </a:avLst>
          </a:prstGeom>
          <a:noFill/>
          <a:ln>
            <a:noFill/>
          </a:ln>
          <a:effectLst>
            <a:outerShdw blurRad="50800" rotWithShape="0" algn="tl" dir="5400000" dist="50800">
              <a:srgbClr val="000000">
                <a:alpha val="42352"/>
              </a:srgbClr>
            </a:outerShdw>
          </a:effectLst>
        </p:spPr>
      </p:sp>
      <p:sp>
        <p:nvSpPr>
          <p:cNvPr id="243" name="Google Shape;243;p18"/>
          <p:cNvSpPr txBox="1"/>
          <p:nvPr>
            <p:ph idx="6" type="body"/>
          </p:nvPr>
        </p:nvSpPr>
        <p:spPr>
          <a:xfrm>
            <a:off x="4568865" y="5109107"/>
            <a:ext cx="3050438" cy="92140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44" name="Google Shape;244;p18"/>
          <p:cNvSpPr txBox="1"/>
          <p:nvPr>
            <p:ph idx="7" type="body"/>
          </p:nvPr>
        </p:nvSpPr>
        <p:spPr>
          <a:xfrm>
            <a:off x="7983434" y="4532845"/>
            <a:ext cx="30504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45" name="Google Shape;245;p18"/>
          <p:cNvSpPr/>
          <p:nvPr>
            <p:ph idx="8" type="pic"/>
          </p:nvPr>
        </p:nvSpPr>
        <p:spPr>
          <a:xfrm>
            <a:off x="8163031" y="2618992"/>
            <a:ext cx="2691242" cy="1576018"/>
          </a:xfrm>
          <a:prstGeom prst="roundRect">
            <a:avLst>
              <a:gd fmla="val 1858" name="adj"/>
            </a:avLst>
          </a:prstGeom>
          <a:noFill/>
          <a:ln>
            <a:noFill/>
          </a:ln>
          <a:effectLst>
            <a:outerShdw blurRad="50800" rotWithShape="0" algn="tl" dir="5400000" dist="50800">
              <a:srgbClr val="000000">
                <a:alpha val="42352"/>
              </a:srgbClr>
            </a:outerShdw>
          </a:effectLst>
        </p:spPr>
      </p:sp>
      <p:sp>
        <p:nvSpPr>
          <p:cNvPr id="246" name="Google Shape;246;p18"/>
          <p:cNvSpPr txBox="1"/>
          <p:nvPr>
            <p:ph idx="9" type="body"/>
          </p:nvPr>
        </p:nvSpPr>
        <p:spPr>
          <a:xfrm>
            <a:off x="7983434" y="5109107"/>
            <a:ext cx="3054127" cy="89634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47" name="Google Shape;247;p18"/>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48" name="Google Shape;248;p18"/>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49" name="Google Shape;249;p18"/>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18"/>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2" name="Shape 252"/>
        <p:cNvGrpSpPr/>
        <p:nvPr/>
      </p:nvGrpSpPr>
      <p:grpSpPr>
        <a:xfrm>
          <a:off x="0" y="0"/>
          <a:ext cx="0" cy="0"/>
          <a:chOff x="0" y="0"/>
          <a:chExt cx="0" cy="0"/>
        </a:xfrm>
      </p:grpSpPr>
      <p:sp>
        <p:nvSpPr>
          <p:cNvPr id="253" name="Google Shape;253;p19"/>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19"/>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55" name="Google Shape;255;p19"/>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19"/>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58" name="Shape 258"/>
        <p:cNvGrpSpPr/>
        <p:nvPr/>
      </p:nvGrpSpPr>
      <p:grpSpPr>
        <a:xfrm>
          <a:off x="0" y="0"/>
          <a:ext cx="0" cy="0"/>
          <a:chOff x="0" y="0"/>
          <a:chExt cx="0" cy="0"/>
        </a:xfrm>
      </p:grpSpPr>
      <p:grpSp>
        <p:nvGrpSpPr>
          <p:cNvPr id="259" name="Google Shape;259;p20"/>
          <p:cNvGrpSpPr/>
          <p:nvPr/>
        </p:nvGrpSpPr>
        <p:grpSpPr>
          <a:xfrm>
            <a:off x="0" y="0"/>
            <a:ext cx="12192000" cy="6858000"/>
            <a:chOff x="0" y="0"/>
            <a:chExt cx="12192000" cy="6858000"/>
          </a:xfrm>
        </p:grpSpPr>
        <p:sp>
          <p:nvSpPr>
            <p:cNvPr id="260" name="Google Shape;260;p2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0"/>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0"/>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0"/>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0"/>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0"/>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0"/>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0"/>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0"/>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0"/>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70" name="Google Shape;270;p2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71" name="Google Shape;271;p20"/>
          <p:cNvSpPr txBox="1"/>
          <p:nvPr>
            <p:ph type="title"/>
          </p:nvPr>
        </p:nvSpPr>
        <p:spPr>
          <a:xfrm rot="5400000">
            <a:off x="6925405" y="2957261"/>
            <a:ext cx="4729626" cy="140996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20"/>
          <p:cNvSpPr txBox="1"/>
          <p:nvPr>
            <p:ph idx="1" type="body"/>
          </p:nvPr>
        </p:nvSpPr>
        <p:spPr>
          <a:xfrm rot="5400000">
            <a:off x="1913914" y="538470"/>
            <a:ext cx="4729627" cy="624754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73" name="Google Shape;273;p20"/>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20"/>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20"/>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44" name="Shape 44"/>
        <p:cNvGrpSpPr/>
        <p:nvPr/>
      </p:nvGrpSpPr>
      <p:grpSpPr>
        <a:xfrm>
          <a:off x="0" y="0"/>
          <a:ext cx="0" cy="0"/>
          <a:chOff x="0" y="0"/>
          <a:chExt cx="0" cy="0"/>
        </a:xfrm>
      </p:grpSpPr>
      <p:sp>
        <p:nvSpPr>
          <p:cNvPr descr="Tag=AccentColor&#10;Flavor=Light&#10;Target=Fill" id="45" name="Google Shape;45;p3"/>
          <p:cNvSpPr/>
          <p:nvPr/>
        </p:nvSpPr>
        <p:spPr>
          <a:xfrm>
            <a:off x="380990" y="1327050"/>
            <a:ext cx="6079676" cy="4114233"/>
          </a:xfrm>
          <a:custGeom>
            <a:rect b="b" l="l" r="r" t="t"/>
            <a:pathLst>
              <a:path extrusionOk="0" h="5835507" w="7323233">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3"/>
          <p:cNvSpPr txBox="1"/>
          <p:nvPr>
            <p:ph type="title"/>
          </p:nvPr>
        </p:nvSpPr>
        <p:spPr>
          <a:xfrm>
            <a:off x="1768928" y="2242457"/>
            <a:ext cx="3731849" cy="2373086"/>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000"/>
              <a:buFont typeface="Century Gothic"/>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3"/>
          <p:cNvSpPr txBox="1"/>
          <p:nvPr>
            <p:ph idx="1" type="body"/>
          </p:nvPr>
        </p:nvSpPr>
        <p:spPr>
          <a:xfrm>
            <a:off x="6735763" y="712788"/>
            <a:ext cx="4618037" cy="543242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3" name="Shape 283"/>
        <p:cNvGrpSpPr/>
        <p:nvPr/>
      </p:nvGrpSpPr>
      <p:grpSpPr>
        <a:xfrm>
          <a:off x="0" y="0"/>
          <a:ext cx="0" cy="0"/>
          <a:chOff x="0" y="0"/>
          <a:chExt cx="0" cy="0"/>
        </a:xfrm>
      </p:grpSpPr>
      <p:sp>
        <p:nvSpPr>
          <p:cNvPr descr="Tag=AccentColor&#10;Flavor=Light&#10;Target=Fill" id="284" name="Google Shape;284;p22"/>
          <p:cNvSpPr/>
          <p:nvPr/>
        </p:nvSpPr>
        <p:spPr>
          <a:xfrm>
            <a:off x="-1" y="0"/>
            <a:ext cx="7824084" cy="6858000"/>
          </a:xfrm>
          <a:custGeom>
            <a:rect b="b" l="l" r="r" t="t"/>
            <a:pathLst>
              <a:path extrusionOk="0" h="6858000" w="7534656">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85" name="Google Shape;285;p22"/>
          <p:cNvSpPr txBox="1"/>
          <p:nvPr>
            <p:ph type="ctrTitle"/>
          </p:nvPr>
        </p:nvSpPr>
        <p:spPr>
          <a:xfrm>
            <a:off x="932688" y="1673352"/>
            <a:ext cx="5596128" cy="3511296"/>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800"/>
              <a:buFont typeface="Abril Fatface"/>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22"/>
          <p:cNvSpPr txBox="1"/>
          <p:nvPr>
            <p:ph idx="1" type="subTitle"/>
          </p:nvPr>
        </p:nvSpPr>
        <p:spPr>
          <a:xfrm>
            <a:off x="8110728" y="1674546"/>
            <a:ext cx="3401568" cy="350890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1000"/>
              </a:spcBef>
              <a:spcAft>
                <a:spcPts val="0"/>
              </a:spcAft>
              <a:buClr>
                <a:schemeClr val="dk1"/>
              </a:buClr>
              <a:buSzPts val="2800"/>
              <a:buNone/>
              <a:defRPr sz="28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4 pictures">
  <p:cSld name="Title and Content with 4 pictures">
    <p:spTree>
      <p:nvGrpSpPr>
        <p:cNvPr id="287" name="Shape 287"/>
        <p:cNvGrpSpPr/>
        <p:nvPr/>
      </p:nvGrpSpPr>
      <p:grpSpPr>
        <a:xfrm>
          <a:off x="0" y="0"/>
          <a:ext cx="0" cy="0"/>
          <a:chOff x="0" y="0"/>
          <a:chExt cx="0" cy="0"/>
        </a:xfrm>
      </p:grpSpPr>
      <p:sp>
        <p:nvSpPr>
          <p:cNvPr id="288" name="Google Shape;288;p23"/>
          <p:cNvSpPr/>
          <p:nvPr>
            <p:ph idx="2" type="pic"/>
          </p:nvPr>
        </p:nvSpPr>
        <p:spPr>
          <a:xfrm>
            <a:off x="4726728" y="3802958"/>
            <a:ext cx="4228282" cy="3055043"/>
          </a:xfrm>
          <a:prstGeom prst="rect">
            <a:avLst/>
          </a:prstGeom>
          <a:noFill/>
          <a:ln>
            <a:noFill/>
          </a:ln>
        </p:spPr>
      </p:sp>
      <p:sp>
        <p:nvSpPr>
          <p:cNvPr id="289" name="Google Shape;289;p23"/>
          <p:cNvSpPr/>
          <p:nvPr>
            <p:ph idx="3" type="pic"/>
          </p:nvPr>
        </p:nvSpPr>
        <p:spPr>
          <a:xfrm>
            <a:off x="4726375" y="0"/>
            <a:ext cx="4228635" cy="3694372"/>
          </a:xfrm>
          <a:prstGeom prst="rect">
            <a:avLst/>
          </a:prstGeom>
          <a:noFill/>
          <a:ln>
            <a:noFill/>
          </a:ln>
        </p:spPr>
      </p:sp>
      <p:sp>
        <p:nvSpPr>
          <p:cNvPr id="290" name="Google Shape;290;p23"/>
          <p:cNvSpPr txBox="1"/>
          <p:nvPr>
            <p:ph type="title"/>
          </p:nvPr>
        </p:nvSpPr>
        <p:spPr>
          <a:xfrm>
            <a:off x="838200" y="365125"/>
            <a:ext cx="3200400" cy="210343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23"/>
          <p:cNvSpPr txBox="1"/>
          <p:nvPr>
            <p:ph idx="1" type="body"/>
          </p:nvPr>
        </p:nvSpPr>
        <p:spPr>
          <a:xfrm>
            <a:off x="838200" y="2643186"/>
            <a:ext cx="3816096" cy="35290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81000" lvl="1" marL="914400" algn="l">
              <a:lnSpc>
                <a:spcPct val="100000"/>
              </a:lnSpc>
              <a:spcBef>
                <a:spcPts val="500"/>
              </a:spcBef>
              <a:spcAft>
                <a:spcPts val="0"/>
              </a:spcAft>
              <a:buClr>
                <a:schemeClr val="dk1"/>
              </a:buClr>
              <a:buSzPts val="2400"/>
              <a:buChar char="•"/>
              <a:defRPr/>
            </a:lvl2pPr>
            <a:lvl3pPr indent="-355600" lvl="2" marL="1371600" algn="l">
              <a:lnSpc>
                <a:spcPct val="100000"/>
              </a:lnSpc>
              <a:spcBef>
                <a:spcPts val="500"/>
              </a:spcBef>
              <a:spcAft>
                <a:spcPts val="0"/>
              </a:spcAft>
              <a:buClr>
                <a:schemeClr val="dk1"/>
              </a:buClr>
              <a:buSzPts val="20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23"/>
          <p:cNvSpPr txBox="1"/>
          <p:nvPr>
            <p:ph idx="11" type="ftr"/>
          </p:nvPr>
        </p:nvSpPr>
        <p:spPr>
          <a:xfrm>
            <a:off x="8382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23"/>
          <p:cNvSpPr/>
          <p:nvPr>
            <p:ph idx="4" type="pic"/>
          </p:nvPr>
        </p:nvSpPr>
        <p:spPr>
          <a:xfrm>
            <a:off x="9082087" y="0"/>
            <a:ext cx="3109415" cy="3694372"/>
          </a:xfrm>
          <a:prstGeom prst="rect">
            <a:avLst/>
          </a:prstGeom>
          <a:noFill/>
          <a:ln>
            <a:noFill/>
          </a:ln>
        </p:spPr>
      </p:sp>
      <p:sp>
        <p:nvSpPr>
          <p:cNvPr id="294" name="Google Shape;294;p23"/>
          <p:cNvSpPr/>
          <p:nvPr>
            <p:ph idx="5" type="pic"/>
          </p:nvPr>
        </p:nvSpPr>
        <p:spPr>
          <a:xfrm>
            <a:off x="9081588" y="3802957"/>
            <a:ext cx="3109415" cy="3055044"/>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295" name="Shape 295"/>
        <p:cNvGrpSpPr/>
        <p:nvPr/>
      </p:nvGrpSpPr>
      <p:grpSpPr>
        <a:xfrm>
          <a:off x="0" y="0"/>
          <a:ext cx="0" cy="0"/>
          <a:chOff x="0" y="0"/>
          <a:chExt cx="0" cy="0"/>
        </a:xfrm>
      </p:grpSpPr>
      <p:sp>
        <p:nvSpPr>
          <p:cNvPr descr="Tag=AccentColor&#10;Flavor=Light&#10;Target=Fill" id="296" name="Google Shape;296;p24"/>
          <p:cNvSpPr/>
          <p:nvPr/>
        </p:nvSpPr>
        <p:spPr>
          <a:xfrm>
            <a:off x="380990" y="1327050"/>
            <a:ext cx="6079676" cy="4114233"/>
          </a:xfrm>
          <a:custGeom>
            <a:rect b="b" l="l" r="r" t="t"/>
            <a:pathLst>
              <a:path extrusionOk="0" h="5835507" w="7323233">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97" name="Google Shape;297;p24"/>
          <p:cNvSpPr txBox="1"/>
          <p:nvPr>
            <p:ph type="title"/>
          </p:nvPr>
        </p:nvSpPr>
        <p:spPr>
          <a:xfrm>
            <a:off x="1768928" y="2242457"/>
            <a:ext cx="3731849" cy="23730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bril Fatface"/>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01" name="Google Shape;301;p24"/>
          <p:cNvSpPr txBox="1"/>
          <p:nvPr>
            <p:ph idx="1" type="body"/>
          </p:nvPr>
        </p:nvSpPr>
        <p:spPr>
          <a:xfrm>
            <a:off x="6735763" y="712788"/>
            <a:ext cx="4618037" cy="543242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sz="18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2 pictures">
  <p:cSld name="Title with 2 pictures">
    <p:spTree>
      <p:nvGrpSpPr>
        <p:cNvPr id="302" name="Shape 302"/>
        <p:cNvGrpSpPr/>
        <p:nvPr/>
      </p:nvGrpSpPr>
      <p:grpSpPr>
        <a:xfrm>
          <a:off x="0" y="0"/>
          <a:ext cx="0" cy="0"/>
          <a:chOff x="0" y="0"/>
          <a:chExt cx="0" cy="0"/>
        </a:xfrm>
      </p:grpSpPr>
      <p:sp>
        <p:nvSpPr>
          <p:cNvPr id="303" name="Google Shape;303;p25"/>
          <p:cNvSpPr/>
          <p:nvPr>
            <p:ph idx="2" type="pic"/>
          </p:nvPr>
        </p:nvSpPr>
        <p:spPr>
          <a:xfrm>
            <a:off x="-9153" y="0"/>
            <a:ext cx="6105136" cy="6240787"/>
          </a:xfrm>
          <a:prstGeom prst="rect">
            <a:avLst/>
          </a:prstGeom>
          <a:noFill/>
          <a:ln>
            <a:noFill/>
          </a:ln>
        </p:spPr>
      </p:sp>
      <p:sp>
        <p:nvSpPr>
          <p:cNvPr id="304" name="Google Shape;304;p25"/>
          <p:cNvSpPr/>
          <p:nvPr>
            <p:ph idx="3" type="pic"/>
          </p:nvPr>
        </p:nvSpPr>
        <p:spPr>
          <a:xfrm>
            <a:off x="6355502" y="211465"/>
            <a:ext cx="4941484" cy="3877363"/>
          </a:xfrm>
          <a:prstGeom prst="rect">
            <a:avLst/>
          </a:prstGeom>
          <a:noFill/>
          <a:ln>
            <a:noFill/>
          </a:ln>
        </p:spPr>
      </p:sp>
      <p:sp>
        <p:nvSpPr>
          <p:cNvPr id="305" name="Google Shape;305;p25"/>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25"/>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7" name="Shape 307"/>
        <p:cNvGrpSpPr/>
        <p:nvPr/>
      </p:nvGrpSpPr>
      <p:grpSpPr>
        <a:xfrm>
          <a:off x="0" y="0"/>
          <a:ext cx="0" cy="0"/>
          <a:chOff x="0" y="0"/>
          <a:chExt cx="0" cy="0"/>
        </a:xfrm>
      </p:grpSpPr>
      <p:sp>
        <p:nvSpPr>
          <p:cNvPr descr="Tag=AccentColor&#10;Flavor=Light&#10;Target=Fill" id="308" name="Google Shape;308;p26"/>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9" name="Google Shape;30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26"/>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1" name="Google Shape;31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14" name="Shape 314"/>
        <p:cNvGrpSpPr/>
        <p:nvPr/>
      </p:nvGrpSpPr>
      <p:grpSpPr>
        <a:xfrm>
          <a:off x="0" y="0"/>
          <a:ext cx="0" cy="0"/>
          <a:chOff x="0" y="0"/>
          <a:chExt cx="0" cy="0"/>
        </a:xfrm>
      </p:grpSpPr>
      <p:sp>
        <p:nvSpPr>
          <p:cNvPr descr="Tag=AccentColor&#10;Flavor=Light&#10;Target=Fill" id="315" name="Google Shape;315;p27"/>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16" name="Google Shape;316;p27"/>
          <p:cNvSpPr txBox="1"/>
          <p:nvPr>
            <p:ph type="title"/>
          </p:nvPr>
        </p:nvSpPr>
        <p:spPr>
          <a:xfrm>
            <a:off x="3328416" y="2002536"/>
            <a:ext cx="5541264" cy="214884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600"/>
              <a:buFont typeface="Century Gothic"/>
              <a:buNone/>
              <a:defRPr sz="3600">
                <a:solidFill>
                  <a:schemeClr val="l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20" name="Google Shape;320;p27"/>
          <p:cNvSpPr txBox="1"/>
          <p:nvPr>
            <p:ph idx="1" type="body"/>
          </p:nvPr>
        </p:nvSpPr>
        <p:spPr>
          <a:xfrm>
            <a:off x="3877056" y="4297680"/>
            <a:ext cx="4434840" cy="118872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2400"/>
              <a:buNone/>
              <a:defRPr sz="2400">
                <a:solidFill>
                  <a:schemeClr val="lt1"/>
                </a:solidFill>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321" name="Shape 321"/>
        <p:cNvGrpSpPr/>
        <p:nvPr/>
      </p:nvGrpSpPr>
      <p:grpSpPr>
        <a:xfrm>
          <a:off x="0" y="0"/>
          <a:ext cx="0" cy="0"/>
          <a:chOff x="0" y="0"/>
          <a:chExt cx="0" cy="0"/>
        </a:xfrm>
      </p:grpSpPr>
      <p:sp>
        <p:nvSpPr>
          <p:cNvPr id="322" name="Google Shape;322;p28"/>
          <p:cNvSpPr/>
          <p:nvPr>
            <p:ph idx="2" type="pic"/>
          </p:nvPr>
        </p:nvSpPr>
        <p:spPr>
          <a:xfrm>
            <a:off x="328398" y="2204789"/>
            <a:ext cx="2053232" cy="1662194"/>
          </a:xfrm>
          <a:prstGeom prst="rect">
            <a:avLst/>
          </a:prstGeom>
          <a:noFill/>
          <a:ln>
            <a:noFill/>
          </a:ln>
        </p:spPr>
      </p:sp>
      <p:sp>
        <p:nvSpPr>
          <p:cNvPr id="323" name="Google Shape;323;p28"/>
          <p:cNvSpPr/>
          <p:nvPr>
            <p:ph idx="3" type="pic"/>
          </p:nvPr>
        </p:nvSpPr>
        <p:spPr>
          <a:xfrm>
            <a:off x="2698894" y="2211836"/>
            <a:ext cx="2053231" cy="1662194"/>
          </a:xfrm>
          <a:prstGeom prst="rect">
            <a:avLst/>
          </a:prstGeom>
          <a:noFill/>
          <a:ln>
            <a:noFill/>
          </a:ln>
        </p:spPr>
      </p:sp>
      <p:sp>
        <p:nvSpPr>
          <p:cNvPr id="324" name="Google Shape;324;p28"/>
          <p:cNvSpPr/>
          <p:nvPr>
            <p:ph idx="4" type="pic"/>
          </p:nvPr>
        </p:nvSpPr>
        <p:spPr>
          <a:xfrm>
            <a:off x="5069387" y="2139888"/>
            <a:ext cx="2053231" cy="1662194"/>
          </a:xfrm>
          <a:prstGeom prst="rect">
            <a:avLst/>
          </a:prstGeom>
          <a:noFill/>
          <a:ln>
            <a:noFill/>
          </a:ln>
        </p:spPr>
      </p:sp>
      <p:sp>
        <p:nvSpPr>
          <p:cNvPr id="325" name="Google Shape;325;p28"/>
          <p:cNvSpPr/>
          <p:nvPr>
            <p:ph idx="5" type="pic"/>
          </p:nvPr>
        </p:nvSpPr>
        <p:spPr>
          <a:xfrm>
            <a:off x="7439880" y="2176535"/>
            <a:ext cx="2053231" cy="1662194"/>
          </a:xfrm>
          <a:prstGeom prst="rect">
            <a:avLst/>
          </a:prstGeom>
          <a:noFill/>
          <a:ln>
            <a:noFill/>
          </a:ln>
        </p:spPr>
      </p:sp>
      <p:sp>
        <p:nvSpPr>
          <p:cNvPr id="326" name="Google Shape;326;p28"/>
          <p:cNvSpPr/>
          <p:nvPr>
            <p:ph idx="6" type="pic"/>
          </p:nvPr>
        </p:nvSpPr>
        <p:spPr>
          <a:xfrm>
            <a:off x="9810369" y="2139888"/>
            <a:ext cx="2053232" cy="1662194"/>
          </a:xfrm>
          <a:prstGeom prst="rect">
            <a:avLst/>
          </a:prstGeom>
          <a:noFill/>
          <a:ln>
            <a:noFill/>
          </a:ln>
        </p:spPr>
      </p:sp>
      <p:sp>
        <p:nvSpPr>
          <p:cNvPr id="327" name="Google Shape;32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9" name="Google Shape;32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30" name="Google Shape;33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Abril Fatfac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28"/>
          <p:cNvSpPr txBox="1"/>
          <p:nvPr>
            <p:ph idx="1" type="body"/>
          </p:nvPr>
        </p:nvSpPr>
        <p:spPr>
          <a:xfrm>
            <a:off x="329184"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p28"/>
          <p:cNvSpPr txBox="1"/>
          <p:nvPr>
            <p:ph idx="7" type="body"/>
          </p:nvPr>
        </p:nvSpPr>
        <p:spPr>
          <a:xfrm>
            <a:off x="329184"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28"/>
          <p:cNvSpPr txBox="1"/>
          <p:nvPr>
            <p:ph idx="8" type="body"/>
          </p:nvPr>
        </p:nvSpPr>
        <p:spPr>
          <a:xfrm>
            <a:off x="9810369"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28"/>
          <p:cNvSpPr txBox="1"/>
          <p:nvPr>
            <p:ph idx="9" type="body"/>
          </p:nvPr>
        </p:nvSpPr>
        <p:spPr>
          <a:xfrm>
            <a:off x="9810369"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28"/>
          <p:cNvSpPr txBox="1"/>
          <p:nvPr>
            <p:ph idx="13" type="body"/>
          </p:nvPr>
        </p:nvSpPr>
        <p:spPr>
          <a:xfrm>
            <a:off x="7439880"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6" name="Google Shape;336;p28"/>
          <p:cNvSpPr txBox="1"/>
          <p:nvPr>
            <p:ph idx="14" type="body"/>
          </p:nvPr>
        </p:nvSpPr>
        <p:spPr>
          <a:xfrm>
            <a:off x="7439880"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7" name="Google Shape;337;p28"/>
          <p:cNvSpPr txBox="1"/>
          <p:nvPr>
            <p:ph idx="15" type="body"/>
          </p:nvPr>
        </p:nvSpPr>
        <p:spPr>
          <a:xfrm>
            <a:off x="5065218"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8" name="Google Shape;338;p28"/>
          <p:cNvSpPr txBox="1"/>
          <p:nvPr>
            <p:ph idx="16" type="body"/>
          </p:nvPr>
        </p:nvSpPr>
        <p:spPr>
          <a:xfrm>
            <a:off x="5065218"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9" name="Google Shape;339;p28"/>
          <p:cNvSpPr txBox="1"/>
          <p:nvPr>
            <p:ph idx="17" type="body"/>
          </p:nvPr>
        </p:nvSpPr>
        <p:spPr>
          <a:xfrm>
            <a:off x="2703846" y="4242815"/>
            <a:ext cx="2057400" cy="73152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Abril Fatface"/>
                <a:ea typeface="Abril Fatface"/>
                <a:cs typeface="Abril Fatface"/>
                <a:sym typeface="Abril Fatfac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0" name="Google Shape;340;p28"/>
          <p:cNvSpPr txBox="1"/>
          <p:nvPr>
            <p:ph idx="18" type="body"/>
          </p:nvPr>
        </p:nvSpPr>
        <p:spPr>
          <a:xfrm>
            <a:off x="2703846" y="4782312"/>
            <a:ext cx="2057400" cy="6445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000"/>
              <a:buNone/>
              <a:defRPr b="0" sz="2000">
                <a:latin typeface="Century Gothic"/>
                <a:ea typeface="Century Gothic"/>
                <a:cs typeface="Century Gothic"/>
                <a:sym typeface="Century Gothic"/>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1" name="Shape 341"/>
        <p:cNvGrpSpPr/>
        <p:nvPr/>
      </p:nvGrpSpPr>
      <p:grpSpPr>
        <a:xfrm>
          <a:off x="0" y="0"/>
          <a:ext cx="0" cy="0"/>
          <a:chOff x="0" y="0"/>
          <a:chExt cx="0" cy="0"/>
        </a:xfrm>
      </p:grpSpPr>
      <p:sp>
        <p:nvSpPr>
          <p:cNvPr descr="Tag=AccentColor&#10;Flavor=Light&#10;Target=Fill" id="342" name="Google Shape;342;p29"/>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43" name="Google Shape;34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29"/>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29"/>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9" name="Shape 349"/>
        <p:cNvGrpSpPr/>
        <p:nvPr/>
      </p:nvGrpSpPr>
      <p:grpSpPr>
        <a:xfrm>
          <a:off x="0" y="0"/>
          <a:ext cx="0" cy="0"/>
          <a:chOff x="0" y="0"/>
          <a:chExt cx="0" cy="0"/>
        </a:xfrm>
      </p:grpSpPr>
      <p:sp>
        <p:nvSpPr>
          <p:cNvPr descr="Tag=AccentColor&#10;Flavor=Light&#10;Target=Fill" id="350" name="Google Shape;350;p30"/>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51" name="Google Shape;351;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30"/>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3" name="Google Shape;353;p30"/>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30"/>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5" name="Google Shape;355;p30"/>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6" name="Google Shape;35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359" name="Shape 359"/>
        <p:cNvGrpSpPr/>
        <p:nvPr/>
      </p:nvGrpSpPr>
      <p:grpSpPr>
        <a:xfrm>
          <a:off x="0" y="0"/>
          <a:ext cx="0" cy="0"/>
          <a:chOff x="0" y="0"/>
          <a:chExt cx="0" cy="0"/>
        </a:xfrm>
      </p:grpSpPr>
      <p:sp>
        <p:nvSpPr>
          <p:cNvPr descr="Tag=AccentColor&#10;Flavor=Light&#10;Target=Fill" id="360" name="Google Shape;360;p31"/>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61" name="Google Shape;36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31"/>
          <p:cNvSpPr txBox="1"/>
          <p:nvPr>
            <p:ph idx="1" type="body"/>
          </p:nvPr>
        </p:nvSpPr>
        <p:spPr>
          <a:xfrm>
            <a:off x="839788" y="2011680"/>
            <a:ext cx="31089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3" name="Google Shape;363;p31"/>
          <p:cNvSpPr txBox="1"/>
          <p:nvPr>
            <p:ph idx="2" type="body"/>
          </p:nvPr>
        </p:nvSpPr>
        <p:spPr>
          <a:xfrm>
            <a:off x="839788" y="3127248"/>
            <a:ext cx="31089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4" name="Google Shape;364;p31"/>
          <p:cNvSpPr txBox="1"/>
          <p:nvPr>
            <p:ph idx="3" type="body"/>
          </p:nvPr>
        </p:nvSpPr>
        <p:spPr>
          <a:xfrm>
            <a:off x="4541520" y="2011680"/>
            <a:ext cx="31089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5" name="Google Shape;365;p31"/>
          <p:cNvSpPr txBox="1"/>
          <p:nvPr>
            <p:ph idx="4" type="body"/>
          </p:nvPr>
        </p:nvSpPr>
        <p:spPr>
          <a:xfrm>
            <a:off x="4541520" y="3127248"/>
            <a:ext cx="31089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6" name="Google Shape;36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69" name="Google Shape;369;p31"/>
          <p:cNvSpPr txBox="1"/>
          <p:nvPr>
            <p:ph idx="5" type="body"/>
          </p:nvPr>
        </p:nvSpPr>
        <p:spPr>
          <a:xfrm>
            <a:off x="8243252" y="2011680"/>
            <a:ext cx="31089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0" name="Google Shape;370;p31"/>
          <p:cNvSpPr txBox="1"/>
          <p:nvPr>
            <p:ph idx="6" type="body"/>
          </p:nvPr>
        </p:nvSpPr>
        <p:spPr>
          <a:xfrm>
            <a:off x="8243252" y="3127248"/>
            <a:ext cx="31089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2 pictures">
  <p:cSld name="Title with 2 pictures">
    <p:spTree>
      <p:nvGrpSpPr>
        <p:cNvPr id="51" name="Shape 51"/>
        <p:cNvGrpSpPr/>
        <p:nvPr/>
      </p:nvGrpSpPr>
      <p:grpSpPr>
        <a:xfrm>
          <a:off x="0" y="0"/>
          <a:ext cx="0" cy="0"/>
          <a:chOff x="0" y="0"/>
          <a:chExt cx="0" cy="0"/>
        </a:xfrm>
      </p:grpSpPr>
      <p:sp>
        <p:nvSpPr>
          <p:cNvPr id="52" name="Google Shape;52;p4"/>
          <p:cNvSpPr/>
          <p:nvPr>
            <p:ph idx="2" type="pic"/>
          </p:nvPr>
        </p:nvSpPr>
        <p:spPr>
          <a:xfrm>
            <a:off x="-9153" y="0"/>
            <a:ext cx="6105136" cy="6240787"/>
          </a:xfrm>
          <a:prstGeom prst="rect">
            <a:avLst/>
          </a:prstGeom>
          <a:noFill/>
          <a:ln>
            <a:noFill/>
          </a:ln>
        </p:spPr>
      </p:sp>
      <p:sp>
        <p:nvSpPr>
          <p:cNvPr id="53" name="Google Shape;53;p4"/>
          <p:cNvSpPr/>
          <p:nvPr>
            <p:ph idx="3" type="pic"/>
          </p:nvPr>
        </p:nvSpPr>
        <p:spPr>
          <a:xfrm>
            <a:off x="6355502" y="211465"/>
            <a:ext cx="4941484" cy="3877363"/>
          </a:xfrm>
          <a:prstGeom prst="rect">
            <a:avLst/>
          </a:prstGeom>
          <a:noFill/>
          <a:ln>
            <a:noFill/>
          </a:ln>
        </p:spPr>
      </p:sp>
      <p:sp>
        <p:nvSpPr>
          <p:cNvPr id="54" name="Google Shape;54;p4"/>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920"/>
              <a:buNone/>
              <a:defRPr sz="2400" cap="none"/>
            </a:lvl1pPr>
            <a:lvl2pPr lvl="1" algn="ctr">
              <a:lnSpc>
                <a:spcPct val="100000"/>
              </a:lnSpc>
              <a:spcBef>
                <a:spcPts val="1000"/>
              </a:spcBef>
              <a:spcAft>
                <a:spcPts val="0"/>
              </a:spcAft>
              <a:buSzPts val="1600"/>
              <a:buNone/>
              <a:defRPr sz="2000"/>
            </a:lvl2pPr>
            <a:lvl3pPr lvl="2" algn="ctr">
              <a:lnSpc>
                <a:spcPct val="100000"/>
              </a:lnSpc>
              <a:spcBef>
                <a:spcPts val="1000"/>
              </a:spcBef>
              <a:spcAft>
                <a:spcPts val="0"/>
              </a:spcAft>
              <a:buSzPts val="1440"/>
              <a:buNone/>
              <a:defRPr sz="1800"/>
            </a:lvl3pPr>
            <a:lvl4pPr lvl="3" algn="ctr">
              <a:lnSpc>
                <a:spcPct val="100000"/>
              </a:lnSpc>
              <a:spcBef>
                <a:spcPts val="1000"/>
              </a:spcBef>
              <a:spcAft>
                <a:spcPts val="0"/>
              </a:spcAft>
              <a:buSzPts val="1280"/>
              <a:buNone/>
              <a:defRPr sz="1600"/>
            </a:lvl4pPr>
            <a:lvl5pPr lvl="4" algn="ctr">
              <a:lnSpc>
                <a:spcPct val="100000"/>
              </a:lnSpc>
              <a:spcBef>
                <a:spcPts val="1000"/>
              </a:spcBef>
              <a:spcAft>
                <a:spcPts val="0"/>
              </a:spcAft>
              <a:buSzPts val="1280"/>
              <a:buNone/>
              <a:defRPr sz="1600"/>
            </a:lvl5pPr>
            <a:lvl6pPr lvl="5" algn="ctr">
              <a:lnSpc>
                <a:spcPct val="100000"/>
              </a:lnSpc>
              <a:spcBef>
                <a:spcPts val="1000"/>
              </a:spcBef>
              <a:spcAft>
                <a:spcPts val="0"/>
              </a:spcAft>
              <a:buSzPts val="1280"/>
              <a:buNone/>
              <a:defRPr sz="1600"/>
            </a:lvl6pPr>
            <a:lvl7pPr lvl="6" algn="ctr">
              <a:lnSpc>
                <a:spcPct val="100000"/>
              </a:lnSpc>
              <a:spcBef>
                <a:spcPts val="1000"/>
              </a:spcBef>
              <a:spcAft>
                <a:spcPts val="0"/>
              </a:spcAft>
              <a:buSzPts val="1280"/>
              <a:buNone/>
              <a:defRPr sz="1600"/>
            </a:lvl7pPr>
            <a:lvl8pPr lvl="7" algn="ctr">
              <a:lnSpc>
                <a:spcPct val="100000"/>
              </a:lnSpc>
              <a:spcBef>
                <a:spcPts val="1000"/>
              </a:spcBef>
              <a:spcAft>
                <a:spcPts val="0"/>
              </a:spcAft>
              <a:buSzPts val="1280"/>
              <a:buNone/>
              <a:defRPr sz="1600"/>
            </a:lvl8pPr>
            <a:lvl9pPr lvl="8" algn="ctr">
              <a:lnSpc>
                <a:spcPct val="100000"/>
              </a:lnSpc>
              <a:spcBef>
                <a:spcPts val="1000"/>
              </a:spcBef>
              <a:spcAft>
                <a:spcPts val="0"/>
              </a:spcAft>
              <a:buSzPts val="1280"/>
              <a:buNone/>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pictures">
  <p:cSld name="Title and Content with 2 pictures">
    <p:spTree>
      <p:nvGrpSpPr>
        <p:cNvPr id="371" name="Shape 371"/>
        <p:cNvGrpSpPr/>
        <p:nvPr/>
      </p:nvGrpSpPr>
      <p:grpSpPr>
        <a:xfrm>
          <a:off x="0" y="0"/>
          <a:ext cx="0" cy="0"/>
          <a:chOff x="0" y="0"/>
          <a:chExt cx="0" cy="0"/>
        </a:xfrm>
      </p:grpSpPr>
      <p:sp>
        <p:nvSpPr>
          <p:cNvPr id="372" name="Google Shape;372;p32"/>
          <p:cNvSpPr/>
          <p:nvPr>
            <p:ph idx="2" type="pic"/>
          </p:nvPr>
        </p:nvSpPr>
        <p:spPr>
          <a:xfrm>
            <a:off x="0" y="0"/>
            <a:ext cx="6105136" cy="4191000"/>
          </a:xfrm>
          <a:prstGeom prst="rect">
            <a:avLst/>
          </a:prstGeom>
          <a:noFill/>
          <a:ln>
            <a:noFill/>
          </a:ln>
        </p:spPr>
      </p:sp>
      <p:sp>
        <p:nvSpPr>
          <p:cNvPr id="373" name="Google Shape;373;p32"/>
          <p:cNvSpPr/>
          <p:nvPr>
            <p:ph idx="3" type="pic"/>
          </p:nvPr>
        </p:nvSpPr>
        <p:spPr>
          <a:xfrm>
            <a:off x="462420" y="4304418"/>
            <a:ext cx="5414116" cy="2553582"/>
          </a:xfrm>
          <a:prstGeom prst="rect">
            <a:avLst/>
          </a:prstGeom>
          <a:noFill/>
          <a:ln>
            <a:noFill/>
          </a:ln>
        </p:spPr>
      </p:sp>
      <p:sp>
        <p:nvSpPr>
          <p:cNvPr id="374" name="Google Shape;374;p32"/>
          <p:cNvSpPr txBox="1"/>
          <p:nvPr>
            <p:ph type="title"/>
          </p:nvPr>
        </p:nvSpPr>
        <p:spPr>
          <a:xfrm>
            <a:off x="6739128" y="365760"/>
            <a:ext cx="4617720" cy="25786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32"/>
          <p:cNvSpPr txBox="1"/>
          <p:nvPr>
            <p:ph idx="1" type="body"/>
          </p:nvPr>
        </p:nvSpPr>
        <p:spPr>
          <a:xfrm>
            <a:off x="6739128" y="3127248"/>
            <a:ext cx="4617720" cy="305409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sz="1800"/>
            </a:lvl1pPr>
            <a:lvl2pPr indent="-342900" lvl="1" marL="914400" algn="l">
              <a:lnSpc>
                <a:spcPct val="100000"/>
              </a:lnSpc>
              <a:spcBef>
                <a:spcPts val="500"/>
              </a:spcBef>
              <a:spcAft>
                <a:spcPts val="0"/>
              </a:spcAft>
              <a:buClr>
                <a:schemeClr val="dk1"/>
              </a:buClr>
              <a:buSzPts val="1800"/>
              <a:buChar char="•"/>
              <a:defRPr sz="18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sz="1800"/>
            </a:lvl4pPr>
            <a:lvl5pPr indent="-342900" lvl="4" marL="2286000" algn="l">
              <a:lnSpc>
                <a:spcPct val="10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 name="Google Shape;376;p32"/>
          <p:cNvSpPr txBox="1"/>
          <p:nvPr>
            <p:ph idx="11" type="ftr"/>
          </p:nvPr>
        </p:nvSpPr>
        <p:spPr>
          <a:xfrm>
            <a:off x="6739128"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7" name="Google Shape;3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378" name="Shape 378"/>
        <p:cNvGrpSpPr/>
        <p:nvPr/>
      </p:nvGrpSpPr>
      <p:grpSpPr>
        <a:xfrm>
          <a:off x="0" y="0"/>
          <a:ext cx="0" cy="0"/>
          <a:chOff x="0" y="0"/>
          <a:chExt cx="0" cy="0"/>
        </a:xfrm>
      </p:grpSpPr>
      <p:sp>
        <p:nvSpPr>
          <p:cNvPr id="379" name="Google Shape;379;p33"/>
          <p:cNvSpPr/>
          <p:nvPr>
            <p:ph idx="2" type="pic"/>
          </p:nvPr>
        </p:nvSpPr>
        <p:spPr>
          <a:xfrm>
            <a:off x="5710842" y="1"/>
            <a:ext cx="6481158" cy="4216186"/>
          </a:xfrm>
          <a:prstGeom prst="rect">
            <a:avLst/>
          </a:prstGeom>
          <a:noFill/>
          <a:ln>
            <a:noFill/>
          </a:ln>
        </p:spPr>
      </p:sp>
      <p:sp>
        <p:nvSpPr>
          <p:cNvPr id="380" name="Google Shape;380;p33"/>
          <p:cNvSpPr/>
          <p:nvPr>
            <p:ph idx="3" type="pic"/>
          </p:nvPr>
        </p:nvSpPr>
        <p:spPr>
          <a:xfrm>
            <a:off x="5078134" y="4323899"/>
            <a:ext cx="7113866" cy="2534101"/>
          </a:xfrm>
          <a:prstGeom prst="rect">
            <a:avLst/>
          </a:prstGeom>
          <a:noFill/>
          <a:ln>
            <a:noFill/>
          </a:ln>
        </p:spPr>
      </p:sp>
      <p:sp>
        <p:nvSpPr>
          <p:cNvPr id="381" name="Google Shape;381;p33"/>
          <p:cNvSpPr txBox="1"/>
          <p:nvPr>
            <p:ph type="title"/>
          </p:nvPr>
        </p:nvSpPr>
        <p:spPr>
          <a:xfrm>
            <a:off x="838200" y="365124"/>
            <a:ext cx="4443984" cy="21396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33"/>
          <p:cNvSpPr txBox="1"/>
          <p:nvPr>
            <p:ph idx="1" type="body"/>
          </p:nvPr>
        </p:nvSpPr>
        <p:spPr>
          <a:xfrm>
            <a:off x="838199" y="2898648"/>
            <a:ext cx="4443984" cy="594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3" name="Google Shape;383;p33"/>
          <p:cNvSpPr txBox="1"/>
          <p:nvPr>
            <p:ph idx="4" type="body"/>
          </p:nvPr>
        </p:nvSpPr>
        <p:spPr>
          <a:xfrm>
            <a:off x="838199" y="3639312"/>
            <a:ext cx="4443984" cy="594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4" name="Google Shape;384;p33"/>
          <p:cNvSpPr txBox="1"/>
          <p:nvPr>
            <p:ph idx="5" type="body"/>
          </p:nvPr>
        </p:nvSpPr>
        <p:spPr>
          <a:xfrm>
            <a:off x="838199" y="4389120"/>
            <a:ext cx="4443984" cy="594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5" name="Shape 385"/>
        <p:cNvGrpSpPr/>
        <p:nvPr/>
      </p:nvGrpSpPr>
      <p:grpSpPr>
        <a:xfrm>
          <a:off x="0" y="0"/>
          <a:ext cx="0" cy="0"/>
          <a:chOff x="0" y="0"/>
          <a:chExt cx="0" cy="0"/>
        </a:xfrm>
      </p:grpSpPr>
      <p:sp>
        <p:nvSpPr>
          <p:cNvPr descr="Tag=AccentColor&#10;Flavor=Light&#10;Target=Fill" id="386" name="Google Shape;386;p34"/>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87" name="Google Shape;387;p34"/>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34"/>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9" name="Google Shape;38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0" name="Google Shape;39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2" name="Shape 392"/>
        <p:cNvGrpSpPr/>
        <p:nvPr/>
      </p:nvGrpSpPr>
      <p:grpSpPr>
        <a:xfrm>
          <a:off x="0" y="0"/>
          <a:ext cx="0" cy="0"/>
          <a:chOff x="0" y="0"/>
          <a:chExt cx="0" cy="0"/>
        </a:xfrm>
      </p:grpSpPr>
      <p:sp>
        <p:nvSpPr>
          <p:cNvPr id="393" name="Google Shape;39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6" name="Shape 396"/>
        <p:cNvGrpSpPr/>
        <p:nvPr/>
      </p:nvGrpSpPr>
      <p:grpSpPr>
        <a:xfrm>
          <a:off x="0" y="0"/>
          <a:ext cx="0" cy="0"/>
          <a:chOff x="0" y="0"/>
          <a:chExt cx="0" cy="0"/>
        </a:xfrm>
      </p:grpSpPr>
      <p:sp>
        <p:nvSpPr>
          <p:cNvPr descr="Tag=AccentColor&#10;Flavor=Light&#10;Target=Fill" id="397" name="Google Shape;397;p36"/>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98" name="Google Shape;398;p36"/>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9" name="Google Shape;399;p36"/>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solidFill>
                  <a:schemeClr val="dk1"/>
                </a:solidFill>
              </a:defRPr>
            </a:lvl1pPr>
            <a:lvl2pPr indent="-406400" lvl="1" marL="914400" algn="l">
              <a:lnSpc>
                <a:spcPct val="100000"/>
              </a:lnSpc>
              <a:spcBef>
                <a:spcPts val="500"/>
              </a:spcBef>
              <a:spcAft>
                <a:spcPts val="0"/>
              </a:spcAft>
              <a:buClr>
                <a:schemeClr val="dk1"/>
              </a:buClr>
              <a:buSzPts val="2800"/>
              <a:buChar char="•"/>
              <a:defRPr sz="2800">
                <a:solidFill>
                  <a:schemeClr val="dk1"/>
                </a:solidFill>
              </a:defRPr>
            </a:lvl2pPr>
            <a:lvl3pPr indent="-381000" lvl="2" marL="1371600" algn="l">
              <a:lnSpc>
                <a:spcPct val="100000"/>
              </a:lnSpc>
              <a:spcBef>
                <a:spcPts val="500"/>
              </a:spcBef>
              <a:spcAft>
                <a:spcPts val="0"/>
              </a:spcAft>
              <a:buClr>
                <a:schemeClr val="dk1"/>
              </a:buClr>
              <a:buSzPts val="2400"/>
              <a:buChar char="•"/>
              <a:defRPr sz="2400">
                <a:solidFill>
                  <a:schemeClr val="dk1"/>
                </a:solidFill>
              </a:defRPr>
            </a:lvl3pPr>
            <a:lvl4pPr indent="-355600" lvl="3" marL="1828800" algn="l">
              <a:lnSpc>
                <a:spcPct val="100000"/>
              </a:lnSpc>
              <a:spcBef>
                <a:spcPts val="500"/>
              </a:spcBef>
              <a:spcAft>
                <a:spcPts val="0"/>
              </a:spcAft>
              <a:buClr>
                <a:schemeClr val="dk1"/>
              </a:buClr>
              <a:buSzPts val="2000"/>
              <a:buChar char="•"/>
              <a:defRPr sz="2000">
                <a:solidFill>
                  <a:schemeClr val="dk1"/>
                </a:solidFill>
              </a:defRPr>
            </a:lvl4pPr>
            <a:lvl5pPr indent="-355600" lvl="4" marL="2286000" algn="l">
              <a:lnSpc>
                <a:spcPct val="100000"/>
              </a:lnSpc>
              <a:spcBef>
                <a:spcPts val="500"/>
              </a:spcBef>
              <a:spcAft>
                <a:spcPts val="0"/>
              </a:spcAft>
              <a:buClr>
                <a:schemeClr val="dk1"/>
              </a:buClr>
              <a:buSzPts val="2000"/>
              <a:buChar char="•"/>
              <a:defRPr sz="2000">
                <a:solidFill>
                  <a:schemeClr val="dk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00" name="Google Shape;400;p36"/>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1" name="Google Shape;40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2" name="Google Shape;40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3" name="Google Shape;40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4" name="Shape 404"/>
        <p:cNvGrpSpPr/>
        <p:nvPr/>
      </p:nvGrpSpPr>
      <p:grpSpPr>
        <a:xfrm>
          <a:off x="0" y="0"/>
          <a:ext cx="0" cy="0"/>
          <a:chOff x="0" y="0"/>
          <a:chExt cx="0" cy="0"/>
        </a:xfrm>
      </p:grpSpPr>
      <p:sp>
        <p:nvSpPr>
          <p:cNvPr descr="Tag=AccentColor&#10;Flavor=Light&#10;Target=Fill" id="405" name="Google Shape;405;p37"/>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06" name="Google Shape;406;p37"/>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Abril Fatface"/>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37"/>
          <p:cNvSpPr/>
          <p:nvPr>
            <p:ph idx="2" type="pic"/>
          </p:nvPr>
        </p:nvSpPr>
        <p:spPr>
          <a:xfrm>
            <a:off x="6711696" y="640079"/>
            <a:ext cx="4837176" cy="5568696"/>
          </a:xfrm>
          <a:prstGeom prst="rect">
            <a:avLst/>
          </a:prstGeom>
          <a:noFill/>
          <a:ln>
            <a:noFill/>
          </a:ln>
        </p:spPr>
      </p:sp>
      <p:sp>
        <p:nvSpPr>
          <p:cNvPr id="408" name="Google Shape;408;p37"/>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sz="2000" cap="none">
                <a:solidFill>
                  <a:schemeClr val="lt1"/>
                </a:solidFill>
              </a:defRPr>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9" name="Google Shape;40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 name="Google Shape;41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5"/>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9" name="Google Shape;59;p5"/>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2" name="Shape 62"/>
        <p:cNvGrpSpPr/>
        <p:nvPr/>
      </p:nvGrpSpPr>
      <p:grpSpPr>
        <a:xfrm>
          <a:off x="0" y="0"/>
          <a:ext cx="0" cy="0"/>
          <a:chOff x="0" y="0"/>
          <a:chExt cx="0" cy="0"/>
        </a:xfrm>
      </p:grpSpPr>
      <p:grpSp>
        <p:nvGrpSpPr>
          <p:cNvPr id="63" name="Google Shape;63;p6"/>
          <p:cNvGrpSpPr/>
          <p:nvPr/>
        </p:nvGrpSpPr>
        <p:grpSpPr>
          <a:xfrm>
            <a:off x="0" y="0"/>
            <a:ext cx="12192000" cy="6858000"/>
            <a:chOff x="0" y="0"/>
            <a:chExt cx="12192000" cy="6858000"/>
          </a:xfrm>
        </p:grpSpPr>
        <p:sp>
          <p:nvSpPr>
            <p:cNvPr id="64" name="Google Shape;64;p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73" name="Google Shape;73;p6"/>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5" name="Google Shape;75;p6"/>
          <p:cNvSpPr txBox="1"/>
          <p:nvPr>
            <p:ph type="title"/>
          </p:nvPr>
        </p:nvSpPr>
        <p:spPr>
          <a:xfrm>
            <a:off x="1154956" y="2677644"/>
            <a:ext cx="4351023" cy="2283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77" name="Google Shape;77;p6"/>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7"/>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
          <p:cNvSpPr txBox="1"/>
          <p:nvPr>
            <p:ph idx="1" type="body"/>
          </p:nvPr>
        </p:nvSpPr>
        <p:spPr>
          <a:xfrm>
            <a:off x="1151368" y="2603500"/>
            <a:ext cx="4828744" cy="34163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4" name="Google Shape;84;p7"/>
          <p:cNvSpPr txBox="1"/>
          <p:nvPr>
            <p:ph idx="2" type="body"/>
          </p:nvPr>
        </p:nvSpPr>
        <p:spPr>
          <a:xfrm>
            <a:off x="6208711" y="2603500"/>
            <a:ext cx="4825159" cy="337770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5" name="Google Shape;85;p7"/>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7"/>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8"/>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
          <p:cNvSpPr txBox="1"/>
          <p:nvPr>
            <p:ph idx="1" type="body"/>
          </p:nvPr>
        </p:nvSpPr>
        <p:spPr>
          <a:xfrm>
            <a:off x="1154954" y="2636063"/>
            <a:ext cx="482515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91" name="Google Shape;91;p8"/>
          <p:cNvSpPr txBox="1"/>
          <p:nvPr>
            <p:ph idx="2" type="body"/>
          </p:nvPr>
        </p:nvSpPr>
        <p:spPr>
          <a:xfrm>
            <a:off x="1154954" y="3212326"/>
            <a:ext cx="4825158" cy="280747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2" name="Google Shape;92;p8"/>
          <p:cNvSpPr txBox="1"/>
          <p:nvPr>
            <p:ph idx="3" type="body"/>
          </p:nvPr>
        </p:nvSpPr>
        <p:spPr>
          <a:xfrm>
            <a:off x="6208711" y="2603499"/>
            <a:ext cx="4825160" cy="60882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93" name="Google Shape;93;p8"/>
          <p:cNvSpPr txBox="1"/>
          <p:nvPr>
            <p:ph idx="4" type="body"/>
          </p:nvPr>
        </p:nvSpPr>
        <p:spPr>
          <a:xfrm>
            <a:off x="6208712" y="3212327"/>
            <a:ext cx="4825159" cy="280747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4" name="Google Shape;94;p8"/>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8"/>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9"/>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9"/>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9"/>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2" name="Shape 102"/>
        <p:cNvGrpSpPr/>
        <p:nvPr/>
      </p:nvGrpSpPr>
      <p:grpSpPr>
        <a:xfrm>
          <a:off x="0" y="0"/>
          <a:ext cx="0" cy="0"/>
          <a:chOff x="0" y="0"/>
          <a:chExt cx="0" cy="0"/>
        </a:xfrm>
      </p:grpSpPr>
      <p:sp>
        <p:nvSpPr>
          <p:cNvPr id="103" name="Google Shape;103;p10"/>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0"/>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0"/>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theme" Target="../theme/theme1.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12192000" cy="6858000"/>
            <a:chOff x="0" y="0"/>
            <a:chExt cx="12192000" cy="6858000"/>
          </a:xfrm>
        </p:grpSpPr>
        <p:sp>
          <p:nvSpPr>
            <p:cNvPr id="11" name="Google Shape;11;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8609012" y="5867400"/>
              <a:ext cx="990600" cy="990600"/>
            </a:xfrm>
            <a:prstGeom prst="ellipse">
              <a:avLst/>
            </a:prstGeom>
            <a:gradFill>
              <a:gsLst>
                <a:gs pos="0">
                  <a:srgbClr val="E64823">
                    <a:alpha val="13333"/>
                  </a:srgbClr>
                </a:gs>
                <a:gs pos="36000">
                  <a:srgbClr val="E64823">
                    <a:alpha val="6274"/>
                  </a:srgbClr>
                </a:gs>
                <a:gs pos="66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a:off x="8609012" y="1676400"/>
              <a:ext cx="2819400" cy="2819400"/>
            </a:xfrm>
            <a:prstGeom prst="ellipse">
              <a:avLst/>
            </a:prstGeom>
            <a:gradFill>
              <a:gsLst>
                <a:gs pos="0">
                  <a:srgbClr val="E64823">
                    <a:alpha val="6274"/>
                  </a:srgbClr>
                </a:gs>
                <a:gs pos="36000">
                  <a:srgbClr val="E64823">
                    <a:alpha val="5490"/>
                  </a:srgbClr>
                </a:gs>
                <a:gs pos="69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
            <p:cNvSpPr/>
            <p:nvPr/>
          </p:nvSpPr>
          <p:spPr>
            <a:xfrm>
              <a:off x="7999412" y="1587"/>
              <a:ext cx="1600200" cy="1600200"/>
            </a:xfrm>
            <a:prstGeom prst="ellipse">
              <a:avLst/>
            </a:prstGeom>
            <a:gradFill>
              <a:gsLst>
                <a:gs pos="0">
                  <a:srgbClr val="FFDE6A">
                    <a:alpha val="13333"/>
                  </a:srgbClr>
                </a:gs>
                <a:gs pos="36000">
                  <a:srgbClr val="FFDE6A">
                    <a:alpha val="6274"/>
                  </a:srgbClr>
                </a:gs>
                <a:gs pos="73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0" y="2895600"/>
              <a:ext cx="2362200" cy="2362200"/>
            </a:xfrm>
            <a:prstGeom prst="ellipse">
              <a:avLst/>
            </a:prstGeom>
            <a:gradFill>
              <a:gsLst>
                <a:gs pos="0">
                  <a:srgbClr val="E64823">
                    <a:alpha val="7450"/>
                  </a:srgbClr>
                </a:gs>
                <a:gs pos="36000">
                  <a:srgbClr val="E64823">
                    <a:alpha val="7450"/>
                  </a:srgbClr>
                </a:gs>
                <a:gs pos="72000">
                  <a:srgbClr val="E64823">
                    <a:alpha val="0"/>
                  </a:srgbClr>
                </a:gs>
                <a:gs pos="100000">
                  <a:srgbClr val="E6482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2667000"/>
              <a:ext cx="4191000" cy="4191000"/>
            </a:xfrm>
            <a:prstGeom prst="ellipse">
              <a:avLst/>
            </a:prstGeom>
            <a:gradFill>
              <a:gsLst>
                <a:gs pos="0">
                  <a:srgbClr val="FFDE6A">
                    <a:alpha val="10588"/>
                  </a:srgbClr>
                </a:gs>
                <a:gs pos="36000">
                  <a:srgbClr val="FFDE6A">
                    <a:alpha val="9411"/>
                  </a:srgbClr>
                </a:gs>
                <a:gs pos="75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8609012" y="5865239"/>
              <a:ext cx="990600" cy="990600"/>
            </a:xfrm>
            <a:prstGeom prst="ellipse">
              <a:avLst/>
            </a:prstGeom>
            <a:gradFill>
              <a:gsLst>
                <a:gs pos="0">
                  <a:srgbClr val="FFDE6A">
                    <a:alpha val="9411"/>
                  </a:srgbClr>
                </a:gs>
                <a:gs pos="31000">
                  <a:srgbClr val="FFDE6A">
                    <a:alpha val="4313"/>
                  </a:srgbClr>
                </a:gs>
                <a:gs pos="66000">
                  <a:srgbClr val="FFDE6A">
                    <a:alpha val="0"/>
                  </a:srgbClr>
                </a:gs>
                <a:gs pos="100000">
                  <a:srgbClr val="FFDE6A">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20" name="Google Shape;20;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 name="Google Shape;21;p1"/>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3" name="Google Shape;23;p1"/>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Google Shape;24;p1"/>
          <p:cNvSpPr txBox="1"/>
          <p:nvPr>
            <p:ph idx="10" type="dt"/>
          </p:nvPr>
        </p:nvSpPr>
        <p:spPr>
          <a:xfrm>
            <a:off x="10650938" y="6394407"/>
            <a:ext cx="990599" cy="304799"/>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5" name="Google Shape;25;p1"/>
          <p:cNvSpPr/>
          <p:nvPr/>
        </p:nvSpPr>
        <p:spPr>
          <a:xfrm>
            <a:off x="10443728"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9" name="Google Shape;27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280" name="Google Shape;28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81" name="Google Shape;28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82" name="Google Shape;28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eveloper.mozilla.org/en-US/docs/Web/JavaScript/Reference/Operators/Spread_synta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eveloper.mozilla.org/en-US/docs/Web/JavaScript/Reference/Operators/Spread_syntax"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domenlightenment.com/#6.2" TargetMode="External"/><Relationship Id="rId4" Type="http://schemas.openxmlformats.org/officeDocument/2006/relationships/image" Target="../media/image45.png"/><Relationship Id="rId5"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mozilla.org/en-US/docs/Web/JavaScript/Typed_arrays" TargetMode="External"/><Relationship Id="rId4" Type="http://schemas.openxmlformats.org/officeDocument/2006/relationships/hyperlink" Target="https://developer.mozilla.org/en-US/docs/Glossary/Shallow_cop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1.png"/><Relationship Id="rId4" Type="http://schemas.openxmlformats.org/officeDocument/2006/relationships/image" Target="../media/image46.png"/><Relationship Id="rId5" Type="http://schemas.openxmlformats.org/officeDocument/2006/relationships/hyperlink" Target="https://www.youtube.com/watch?v=ns1LX6mEvyM&amp;ab_channel=WebDevSimplified"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2.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developer.mozilla.org/en-US/docs/Web/Event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9.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6.png"/><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9.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5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type="ctrTitle"/>
          </p:nvPr>
        </p:nvSpPr>
        <p:spPr>
          <a:xfrm>
            <a:off x="1644599" y="2503946"/>
            <a:ext cx="3347773" cy="164176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9600"/>
              <a:buFont typeface="Courier New"/>
              <a:buNone/>
            </a:pPr>
            <a:r>
              <a:rPr lang="en-US" sz="9600">
                <a:latin typeface="Courier New"/>
                <a:ea typeface="Courier New"/>
                <a:cs typeface="Courier New"/>
                <a:sym typeface="Courier New"/>
              </a:rPr>
              <a:t>JS</a:t>
            </a:r>
            <a:endParaRPr/>
          </a:p>
        </p:txBody>
      </p:sp>
      <p:pic>
        <p:nvPicPr>
          <p:cNvPr id="417" name="Google Shape;417;p38"/>
          <p:cNvPicPr preferRelativeResize="0"/>
          <p:nvPr/>
        </p:nvPicPr>
        <p:blipFill rotWithShape="1">
          <a:blip r:embed="rId3">
            <a:alphaModFix/>
          </a:blip>
          <a:srcRect b="0" l="0" r="0" t="0"/>
          <a:stretch/>
        </p:blipFill>
        <p:spPr>
          <a:xfrm>
            <a:off x="8067669" y="1419828"/>
            <a:ext cx="2700531" cy="381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Append an item to an array</a:t>
            </a:r>
            <a:endParaRPr/>
          </a:p>
        </p:txBody>
      </p:sp>
      <p:sp>
        <p:nvSpPr>
          <p:cNvPr id="480" name="Google Shape;480;p47"/>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push()</a:t>
            </a:r>
            <a:r>
              <a:rPr b="0" i="0" lang="en-US" sz="1600" u="none" cap="none" strike="noStrike">
                <a:solidFill>
                  <a:srgbClr val="000000"/>
                </a:solidFill>
                <a:latin typeface="Calibri"/>
                <a:ea typeface="Calibri"/>
                <a:cs typeface="Calibri"/>
                <a:sym typeface="Calibri"/>
              </a:rPr>
              <a:t> method to append a new string to the cars array. The </a:t>
            </a:r>
            <a:r>
              <a:rPr b="1" i="0" lang="en-US" sz="1600" u="none" cap="none" strike="noStrike">
                <a:solidFill>
                  <a:srgbClr val="000000"/>
                </a:solidFill>
                <a:latin typeface="Calibri"/>
                <a:ea typeface="Calibri"/>
                <a:cs typeface="Calibri"/>
                <a:sym typeface="Calibri"/>
              </a:rPr>
              <a:t>push() </a:t>
            </a:r>
            <a:r>
              <a:rPr b="0" i="0" lang="en-US" sz="1600" u="none" cap="none" strike="noStrike">
                <a:solidFill>
                  <a:srgbClr val="000000"/>
                </a:solidFill>
                <a:latin typeface="Calibri"/>
                <a:ea typeface="Calibri"/>
                <a:cs typeface="Calibri"/>
                <a:sym typeface="Calibri"/>
              </a:rPr>
              <a:t>method adds one or more elements to the end of an array and returns the new length of the array. </a:t>
            </a:r>
            <a:endParaRPr b="0" i="0" sz="1600" u="none" cap="none" strike="noStrike">
              <a:solidFill>
                <a:schemeClr val="dk1"/>
              </a:solidFill>
              <a:latin typeface="Calibri"/>
              <a:ea typeface="Calibri"/>
              <a:cs typeface="Calibri"/>
              <a:sym typeface="Calibri"/>
            </a:endParaRPr>
          </a:p>
        </p:txBody>
      </p:sp>
      <p:pic>
        <p:nvPicPr>
          <p:cNvPr id="481" name="Google Shape;481;p47"/>
          <p:cNvPicPr preferRelativeResize="0"/>
          <p:nvPr/>
        </p:nvPicPr>
        <p:blipFill rotWithShape="1">
          <a:blip r:embed="rId3">
            <a:alphaModFix/>
          </a:blip>
          <a:srcRect b="0" l="0" r="0" t="0"/>
          <a:stretch/>
        </p:blipFill>
        <p:spPr>
          <a:xfrm>
            <a:off x="3430455" y="4030775"/>
            <a:ext cx="5331090" cy="21371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8"/>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Remove the last item from an array</a:t>
            </a:r>
            <a:endParaRPr/>
          </a:p>
        </p:txBody>
      </p:sp>
      <p:sp>
        <p:nvSpPr>
          <p:cNvPr id="487" name="Google Shape;487;p48"/>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pop() </a:t>
            </a:r>
            <a:r>
              <a:rPr b="0" i="0" lang="en-US" sz="1600" u="none" cap="none" strike="noStrike">
                <a:solidFill>
                  <a:srgbClr val="000000"/>
                </a:solidFill>
                <a:latin typeface="Calibri"/>
                <a:ea typeface="Calibri"/>
                <a:cs typeface="Calibri"/>
                <a:sym typeface="Calibri"/>
              </a:rPr>
              <a:t>method to remove the last item from the cars array. The </a:t>
            </a:r>
            <a:r>
              <a:rPr b="1" i="0" lang="en-US" sz="1600" u="none" cap="none" strike="noStrike">
                <a:solidFill>
                  <a:srgbClr val="000000"/>
                </a:solidFill>
                <a:latin typeface="Calibri"/>
                <a:ea typeface="Calibri"/>
                <a:cs typeface="Calibri"/>
                <a:sym typeface="Calibri"/>
              </a:rPr>
              <a:t>pop() </a:t>
            </a:r>
            <a:r>
              <a:rPr b="0" i="0" lang="en-US" sz="1600" u="none" cap="none" strike="noStrike">
                <a:solidFill>
                  <a:srgbClr val="000000"/>
                </a:solidFill>
                <a:latin typeface="Calibri"/>
                <a:ea typeface="Calibri"/>
                <a:cs typeface="Calibri"/>
                <a:sym typeface="Calibri"/>
              </a:rPr>
              <a:t>method removes the </a:t>
            </a:r>
            <a:r>
              <a:rPr b="1" i="0" lang="en-US" sz="1600" u="none" cap="none" strike="noStrike">
                <a:solidFill>
                  <a:srgbClr val="000000"/>
                </a:solidFill>
                <a:latin typeface="Calibri"/>
                <a:ea typeface="Calibri"/>
                <a:cs typeface="Calibri"/>
                <a:sym typeface="Calibri"/>
              </a:rPr>
              <a:t>last </a:t>
            </a:r>
            <a:r>
              <a:rPr b="0" i="0" lang="en-US" sz="1600" u="none" cap="none" strike="noStrike">
                <a:solidFill>
                  <a:srgbClr val="000000"/>
                </a:solidFill>
                <a:latin typeface="Calibri"/>
                <a:ea typeface="Calibri"/>
                <a:cs typeface="Calibri"/>
                <a:sym typeface="Calibri"/>
              </a:rPr>
              <a:t>element from an array and returns that element. This method changes the length of the array.  </a:t>
            </a:r>
            <a:endParaRPr b="0" i="0" sz="1600" u="none" cap="none" strike="noStrike">
              <a:solidFill>
                <a:schemeClr val="dk1"/>
              </a:solidFill>
              <a:latin typeface="Calibri"/>
              <a:ea typeface="Calibri"/>
              <a:cs typeface="Calibri"/>
              <a:sym typeface="Calibri"/>
            </a:endParaRPr>
          </a:p>
        </p:txBody>
      </p:sp>
      <p:pic>
        <p:nvPicPr>
          <p:cNvPr id="488" name="Google Shape;488;p48"/>
          <p:cNvPicPr preferRelativeResize="0"/>
          <p:nvPr/>
        </p:nvPicPr>
        <p:blipFill rotWithShape="1">
          <a:blip r:embed="rId3">
            <a:alphaModFix/>
          </a:blip>
          <a:srcRect b="0" l="0" r="0" t="0"/>
          <a:stretch/>
        </p:blipFill>
        <p:spPr>
          <a:xfrm>
            <a:off x="3430455" y="4177490"/>
            <a:ext cx="5331090" cy="18437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9"/>
          <p:cNvSpPr txBox="1"/>
          <p:nvPr>
            <p:ph type="title"/>
          </p:nvPr>
        </p:nvSpPr>
        <p:spPr>
          <a:xfrm>
            <a:off x="1208015" y="1021080"/>
            <a:ext cx="977597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Truncate an array down to just its first N items</a:t>
            </a:r>
            <a:endParaRPr/>
          </a:p>
        </p:txBody>
      </p:sp>
      <p:sp>
        <p:nvSpPr>
          <p:cNvPr id="494" name="Google Shape;494;p49"/>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splice()</a:t>
            </a:r>
            <a:r>
              <a:rPr b="0" i="0" lang="en-US" sz="1600" u="none" cap="none" strike="noStrike">
                <a:solidFill>
                  <a:srgbClr val="000000"/>
                </a:solidFill>
                <a:latin typeface="Calibri"/>
                <a:ea typeface="Calibri"/>
                <a:cs typeface="Calibri"/>
                <a:sym typeface="Calibri"/>
              </a:rPr>
              <a:t> method to truncate the cars array down to just its first 2 items. The </a:t>
            </a:r>
            <a:r>
              <a:rPr b="1" i="0" lang="en-US" sz="1600" u="none" cap="none" strike="noStrike">
                <a:solidFill>
                  <a:srgbClr val="000000"/>
                </a:solidFill>
                <a:latin typeface="Calibri"/>
                <a:ea typeface="Calibri"/>
                <a:cs typeface="Calibri"/>
                <a:sym typeface="Calibri"/>
              </a:rPr>
              <a:t>splice() </a:t>
            </a:r>
            <a:r>
              <a:rPr b="0" i="0" lang="en-US" sz="1600" u="none" cap="none" strike="noStrike">
                <a:solidFill>
                  <a:srgbClr val="000000"/>
                </a:solidFill>
                <a:latin typeface="Calibri"/>
                <a:ea typeface="Calibri"/>
                <a:cs typeface="Calibri"/>
                <a:sym typeface="Calibri"/>
              </a:rPr>
              <a:t>method changes the contents of an array by removing or replacing existing elements and/or adding new elements in place.</a:t>
            </a:r>
            <a:endParaRPr b="0" i="0" sz="1600" u="none" cap="none" strike="noStrike">
              <a:solidFill>
                <a:schemeClr val="dk1"/>
              </a:solidFill>
              <a:latin typeface="Calibri"/>
              <a:ea typeface="Calibri"/>
              <a:cs typeface="Calibri"/>
              <a:sym typeface="Calibri"/>
            </a:endParaRPr>
          </a:p>
        </p:txBody>
      </p:sp>
      <p:pic>
        <p:nvPicPr>
          <p:cNvPr id="495" name="Google Shape;495;p49"/>
          <p:cNvPicPr preferRelativeResize="0"/>
          <p:nvPr/>
        </p:nvPicPr>
        <p:blipFill rotWithShape="1">
          <a:blip r:embed="rId3">
            <a:alphaModFix/>
          </a:blip>
          <a:srcRect b="0" l="0" r="0" t="0"/>
          <a:stretch/>
        </p:blipFill>
        <p:spPr>
          <a:xfrm>
            <a:off x="2129003" y="4001549"/>
            <a:ext cx="7933993" cy="2195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0"/>
          <p:cNvSpPr txBox="1"/>
          <p:nvPr>
            <p:ph type="title"/>
          </p:nvPr>
        </p:nvSpPr>
        <p:spPr>
          <a:xfrm>
            <a:off x="1208015" y="1021080"/>
            <a:ext cx="977597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Remove multiple items from the end of an array</a:t>
            </a:r>
            <a:endParaRPr/>
          </a:p>
        </p:txBody>
      </p:sp>
      <p:sp>
        <p:nvSpPr>
          <p:cNvPr id="501" name="Google Shape;501;p50"/>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splice()</a:t>
            </a:r>
            <a:r>
              <a:rPr b="0" i="0" lang="en-US" sz="1600" u="none" cap="none" strike="noStrike">
                <a:solidFill>
                  <a:srgbClr val="000000"/>
                </a:solidFill>
                <a:latin typeface="Calibri"/>
                <a:ea typeface="Calibri"/>
                <a:cs typeface="Calibri"/>
                <a:sym typeface="Calibri"/>
              </a:rPr>
              <a:t> method to remove the last 3 items from the cars array. If parameter is negative, it will remove that many elements from the end of the array.</a:t>
            </a:r>
            <a:endParaRPr b="0" i="0" sz="1600" u="none" cap="none" strike="noStrike">
              <a:solidFill>
                <a:schemeClr val="dk1"/>
              </a:solidFill>
              <a:latin typeface="Calibri"/>
              <a:ea typeface="Calibri"/>
              <a:cs typeface="Calibri"/>
              <a:sym typeface="Calibri"/>
            </a:endParaRPr>
          </a:p>
        </p:txBody>
      </p:sp>
      <p:pic>
        <p:nvPicPr>
          <p:cNvPr id="502" name="Google Shape;502;p50"/>
          <p:cNvPicPr preferRelativeResize="0"/>
          <p:nvPr/>
        </p:nvPicPr>
        <p:blipFill rotWithShape="1">
          <a:blip r:embed="rId3">
            <a:alphaModFix/>
          </a:blip>
          <a:srcRect b="0" l="0" r="0" t="0"/>
          <a:stretch/>
        </p:blipFill>
        <p:spPr>
          <a:xfrm>
            <a:off x="2067056" y="4001549"/>
            <a:ext cx="8057888" cy="21956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1"/>
          <p:cNvSpPr txBox="1"/>
          <p:nvPr>
            <p:ph type="title"/>
          </p:nvPr>
        </p:nvSpPr>
        <p:spPr>
          <a:xfrm>
            <a:off x="1208015" y="1021080"/>
            <a:ext cx="977597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Remove multiple items from the beginning of an array</a:t>
            </a:r>
            <a:endParaRPr/>
          </a:p>
        </p:txBody>
      </p:sp>
      <p:sp>
        <p:nvSpPr>
          <p:cNvPr id="508" name="Google Shape;508;p51"/>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splice() </a:t>
            </a:r>
            <a:r>
              <a:rPr b="0" i="0" lang="en-US" sz="1600" u="none" cap="none" strike="noStrike">
                <a:solidFill>
                  <a:srgbClr val="000000"/>
                </a:solidFill>
                <a:latin typeface="Calibri"/>
                <a:ea typeface="Calibri"/>
                <a:cs typeface="Calibri"/>
                <a:sym typeface="Calibri"/>
              </a:rPr>
              <a:t>method to remove the first 3 items from the cars array.</a:t>
            </a:r>
            <a:endParaRPr b="0" i="0" sz="1600" u="none" cap="none" strike="noStrike">
              <a:solidFill>
                <a:schemeClr val="dk1"/>
              </a:solidFill>
              <a:latin typeface="Calibri"/>
              <a:ea typeface="Calibri"/>
              <a:cs typeface="Calibri"/>
              <a:sym typeface="Calibri"/>
            </a:endParaRPr>
          </a:p>
        </p:txBody>
      </p:sp>
      <p:pic>
        <p:nvPicPr>
          <p:cNvPr id="509" name="Google Shape;509;p51"/>
          <p:cNvPicPr preferRelativeResize="0"/>
          <p:nvPr/>
        </p:nvPicPr>
        <p:blipFill rotWithShape="1">
          <a:blip r:embed="rId3">
            <a:alphaModFix/>
          </a:blip>
          <a:srcRect b="0" l="0" r="0" t="0"/>
          <a:stretch/>
        </p:blipFill>
        <p:spPr>
          <a:xfrm>
            <a:off x="2461959" y="3976383"/>
            <a:ext cx="7268082" cy="22459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2"/>
          <p:cNvSpPr txBox="1"/>
          <p:nvPr>
            <p:ph type="title"/>
          </p:nvPr>
        </p:nvSpPr>
        <p:spPr>
          <a:xfrm>
            <a:off x="1208015" y="1021080"/>
            <a:ext cx="977597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Remove the first item from an array</a:t>
            </a:r>
            <a:endParaRPr/>
          </a:p>
        </p:txBody>
      </p:sp>
      <p:sp>
        <p:nvSpPr>
          <p:cNvPr id="515" name="Google Shape;515;p52"/>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shift() </a:t>
            </a:r>
            <a:r>
              <a:rPr b="0" i="0" lang="en-US" sz="1600" u="none" cap="none" strike="noStrike">
                <a:solidFill>
                  <a:srgbClr val="000000"/>
                </a:solidFill>
                <a:latin typeface="Calibri"/>
                <a:ea typeface="Calibri"/>
                <a:cs typeface="Calibri"/>
                <a:sym typeface="Calibri"/>
              </a:rPr>
              <a:t>method to remove the first item from the cars array. The </a:t>
            </a:r>
            <a:r>
              <a:rPr b="1" i="0" lang="en-US" sz="1600" u="none" cap="none" strike="noStrike">
                <a:solidFill>
                  <a:srgbClr val="000000"/>
                </a:solidFill>
                <a:latin typeface="Calibri"/>
                <a:ea typeface="Calibri"/>
                <a:cs typeface="Calibri"/>
                <a:sym typeface="Calibri"/>
              </a:rPr>
              <a:t>shift()</a:t>
            </a:r>
            <a:r>
              <a:rPr b="0" i="0" lang="en-US" sz="1600" u="none" cap="none" strike="noStrike">
                <a:solidFill>
                  <a:srgbClr val="000000"/>
                </a:solidFill>
                <a:latin typeface="Calibri"/>
                <a:ea typeface="Calibri"/>
                <a:cs typeface="Calibri"/>
                <a:sym typeface="Calibri"/>
              </a:rPr>
              <a:t> method removes the first element from an array and returns that removed element. This method changes the length of the array.</a:t>
            </a:r>
            <a:endParaRPr b="0" i="0" sz="1600" u="none" cap="none" strike="noStrike">
              <a:solidFill>
                <a:schemeClr val="dk1"/>
              </a:solidFill>
              <a:latin typeface="Calibri"/>
              <a:ea typeface="Calibri"/>
              <a:cs typeface="Calibri"/>
              <a:sym typeface="Calibri"/>
            </a:endParaRPr>
          </a:p>
        </p:txBody>
      </p:sp>
      <p:pic>
        <p:nvPicPr>
          <p:cNvPr id="516" name="Google Shape;516;p52"/>
          <p:cNvPicPr preferRelativeResize="0"/>
          <p:nvPr/>
        </p:nvPicPr>
        <p:blipFill rotWithShape="1">
          <a:blip r:embed="rId3">
            <a:alphaModFix/>
          </a:blip>
          <a:srcRect b="0" l="0" r="0" t="0"/>
          <a:stretch/>
        </p:blipFill>
        <p:spPr>
          <a:xfrm>
            <a:off x="3637142" y="4001549"/>
            <a:ext cx="4917716" cy="21956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3"/>
          <p:cNvSpPr txBox="1"/>
          <p:nvPr>
            <p:ph type="title"/>
          </p:nvPr>
        </p:nvSpPr>
        <p:spPr>
          <a:xfrm>
            <a:off x="1208015" y="1021080"/>
            <a:ext cx="977597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Add a new first item to an array</a:t>
            </a:r>
            <a:endParaRPr/>
          </a:p>
        </p:txBody>
      </p:sp>
      <p:sp>
        <p:nvSpPr>
          <p:cNvPr id="522" name="Google Shape;522;p53"/>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unshift() </a:t>
            </a:r>
            <a:r>
              <a:rPr b="0" i="0" lang="en-US" sz="1600" u="none" cap="none" strike="noStrike">
                <a:solidFill>
                  <a:srgbClr val="000000"/>
                </a:solidFill>
                <a:latin typeface="Calibri"/>
                <a:ea typeface="Calibri"/>
                <a:cs typeface="Calibri"/>
                <a:sym typeface="Calibri"/>
              </a:rPr>
              <a:t>method to add, at index 0, a new item to the cars array — making it the new first item in the array. The </a:t>
            </a:r>
            <a:r>
              <a:rPr b="1" i="0" lang="en-US" sz="1600" u="none" cap="none" strike="noStrike">
                <a:solidFill>
                  <a:srgbClr val="000000"/>
                </a:solidFill>
                <a:latin typeface="Calibri"/>
                <a:ea typeface="Calibri"/>
                <a:cs typeface="Calibri"/>
                <a:sym typeface="Calibri"/>
              </a:rPr>
              <a:t>unshift()</a:t>
            </a:r>
            <a:r>
              <a:rPr b="0" i="0" lang="en-US" sz="1600" u="none" cap="none" strike="noStrike">
                <a:solidFill>
                  <a:srgbClr val="000000"/>
                </a:solidFill>
                <a:latin typeface="Calibri"/>
                <a:ea typeface="Calibri"/>
                <a:cs typeface="Calibri"/>
                <a:sym typeface="Calibri"/>
              </a:rPr>
              <a:t> method adds one or more elements to the beginning of an array and returns the new length of the array.</a:t>
            </a:r>
            <a:endParaRPr b="0" i="0" sz="1600" u="none" cap="none" strike="noStrike">
              <a:solidFill>
                <a:schemeClr val="dk1"/>
              </a:solidFill>
              <a:latin typeface="Calibri"/>
              <a:ea typeface="Calibri"/>
              <a:cs typeface="Calibri"/>
              <a:sym typeface="Calibri"/>
            </a:endParaRPr>
          </a:p>
        </p:txBody>
      </p:sp>
      <p:pic>
        <p:nvPicPr>
          <p:cNvPr id="523" name="Google Shape;523;p53"/>
          <p:cNvPicPr preferRelativeResize="0"/>
          <p:nvPr/>
        </p:nvPicPr>
        <p:blipFill rotWithShape="1">
          <a:blip r:embed="rId3">
            <a:alphaModFix/>
          </a:blip>
          <a:srcRect b="0" l="0" r="0" t="0"/>
          <a:stretch/>
        </p:blipFill>
        <p:spPr>
          <a:xfrm>
            <a:off x="3062080" y="3976383"/>
            <a:ext cx="6067840" cy="22459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4"/>
          <p:cNvSpPr txBox="1"/>
          <p:nvPr>
            <p:ph type="title"/>
          </p:nvPr>
        </p:nvSpPr>
        <p:spPr>
          <a:xfrm>
            <a:off x="1208015" y="1021080"/>
            <a:ext cx="977597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Remove a single item by index</a:t>
            </a:r>
            <a:endParaRPr/>
          </a:p>
        </p:txBody>
      </p:sp>
      <p:sp>
        <p:nvSpPr>
          <p:cNvPr id="529" name="Google Shape;529;p54"/>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splice() </a:t>
            </a:r>
            <a:r>
              <a:rPr b="0" i="0" lang="en-US" sz="1600" u="none" cap="none" strike="noStrike">
                <a:solidFill>
                  <a:srgbClr val="000000"/>
                </a:solidFill>
                <a:latin typeface="Calibri"/>
                <a:ea typeface="Calibri"/>
                <a:cs typeface="Calibri"/>
                <a:sym typeface="Calibri"/>
              </a:rPr>
              <a:t>method to remove the string “Golf" from the cars array — by specifying the index position of “Golf".</a:t>
            </a:r>
            <a:endParaRPr b="0" i="0" sz="1600" u="none" cap="none" strike="noStrike">
              <a:solidFill>
                <a:schemeClr val="dk1"/>
              </a:solidFill>
              <a:latin typeface="Calibri"/>
              <a:ea typeface="Calibri"/>
              <a:cs typeface="Calibri"/>
              <a:sym typeface="Calibri"/>
            </a:endParaRPr>
          </a:p>
        </p:txBody>
      </p:sp>
      <p:pic>
        <p:nvPicPr>
          <p:cNvPr id="530" name="Google Shape;530;p54"/>
          <p:cNvPicPr preferRelativeResize="0"/>
          <p:nvPr/>
        </p:nvPicPr>
        <p:blipFill rotWithShape="1">
          <a:blip r:embed="rId3">
            <a:alphaModFix/>
          </a:blip>
          <a:srcRect b="0" l="0" r="0" t="0"/>
          <a:stretch/>
        </p:blipFill>
        <p:spPr>
          <a:xfrm>
            <a:off x="3341248" y="3812823"/>
            <a:ext cx="5509502" cy="22459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5"/>
          <p:cNvSpPr txBox="1"/>
          <p:nvPr>
            <p:ph type="title"/>
          </p:nvPr>
        </p:nvSpPr>
        <p:spPr>
          <a:xfrm>
            <a:off x="1208015" y="1021080"/>
            <a:ext cx="977597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Remove multiple items by index</a:t>
            </a:r>
            <a:endParaRPr/>
          </a:p>
        </p:txBody>
      </p:sp>
      <p:sp>
        <p:nvSpPr>
          <p:cNvPr id="536" name="Google Shape;536;p55"/>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splice()</a:t>
            </a:r>
            <a:r>
              <a:rPr b="0" i="0" lang="en-US" sz="1600" u="none" cap="none" strike="noStrike">
                <a:solidFill>
                  <a:srgbClr val="000000"/>
                </a:solidFill>
                <a:latin typeface="Calibri"/>
                <a:ea typeface="Calibri"/>
                <a:cs typeface="Calibri"/>
                <a:sym typeface="Calibri"/>
              </a:rPr>
              <a:t> method to remove the strings “Golf" and “Picasso" from the cars array — by specifying the index position of “Golf", along with a count of the number of total items to remove.</a:t>
            </a:r>
            <a:endParaRPr b="0" i="0" sz="1600" u="none" cap="none" strike="noStrike">
              <a:solidFill>
                <a:schemeClr val="dk1"/>
              </a:solidFill>
              <a:latin typeface="Calibri"/>
              <a:ea typeface="Calibri"/>
              <a:cs typeface="Calibri"/>
              <a:sym typeface="Calibri"/>
            </a:endParaRPr>
          </a:p>
        </p:txBody>
      </p:sp>
      <p:pic>
        <p:nvPicPr>
          <p:cNvPr id="537" name="Google Shape;537;p55"/>
          <p:cNvPicPr preferRelativeResize="0"/>
          <p:nvPr/>
        </p:nvPicPr>
        <p:blipFill rotWithShape="1">
          <a:blip r:embed="rId3">
            <a:alphaModFix/>
          </a:blip>
          <a:srcRect b="0" l="0" r="0" t="0"/>
          <a:stretch/>
        </p:blipFill>
        <p:spPr>
          <a:xfrm>
            <a:off x="3144684" y="3855947"/>
            <a:ext cx="5902631" cy="21597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6"/>
          <p:cNvSpPr txBox="1"/>
          <p:nvPr>
            <p:ph type="title"/>
          </p:nvPr>
        </p:nvSpPr>
        <p:spPr>
          <a:xfrm>
            <a:off x="1208015" y="1021080"/>
            <a:ext cx="9775970"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Replace multiple items in an array</a:t>
            </a:r>
            <a:endParaRPr/>
          </a:p>
        </p:txBody>
      </p:sp>
      <p:sp>
        <p:nvSpPr>
          <p:cNvPr id="543" name="Google Shape;543;p56"/>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splice() </a:t>
            </a:r>
            <a:r>
              <a:rPr b="0" i="0" lang="en-US" sz="1600" u="none" cap="none" strike="noStrike">
                <a:solidFill>
                  <a:srgbClr val="000000"/>
                </a:solidFill>
                <a:latin typeface="Calibri"/>
                <a:ea typeface="Calibri"/>
                <a:cs typeface="Calibri"/>
                <a:sym typeface="Calibri"/>
              </a:rPr>
              <a:t>method to replace the last 2 items in the cars array with new items.</a:t>
            </a:r>
            <a:endParaRPr b="0" i="0" sz="1600" u="none" cap="none" strike="noStrike">
              <a:solidFill>
                <a:schemeClr val="dk1"/>
              </a:solidFill>
              <a:latin typeface="Calibri"/>
              <a:ea typeface="Calibri"/>
              <a:cs typeface="Calibri"/>
              <a:sym typeface="Calibri"/>
            </a:endParaRPr>
          </a:p>
        </p:txBody>
      </p:sp>
      <p:pic>
        <p:nvPicPr>
          <p:cNvPr id="544" name="Google Shape;544;p56"/>
          <p:cNvPicPr preferRelativeResize="0"/>
          <p:nvPr/>
        </p:nvPicPr>
        <p:blipFill rotWithShape="1">
          <a:blip r:embed="rId3">
            <a:alphaModFix/>
          </a:blip>
          <a:srcRect b="0" l="0" r="0" t="0"/>
          <a:stretch/>
        </p:blipFill>
        <p:spPr>
          <a:xfrm>
            <a:off x="2051351" y="3812823"/>
            <a:ext cx="8089298" cy="22459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1768928" y="2242457"/>
            <a:ext cx="3731849" cy="2373086"/>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entury Gothic"/>
              <a:buNone/>
            </a:pPr>
            <a:r>
              <a:rPr lang="en-US"/>
              <a:t>Focus points: </a:t>
            </a:r>
            <a:endParaRPr/>
          </a:p>
        </p:txBody>
      </p:sp>
      <p:sp>
        <p:nvSpPr>
          <p:cNvPr id="423" name="Google Shape;423;p39"/>
          <p:cNvSpPr txBox="1"/>
          <p:nvPr>
            <p:ph idx="11" type="ftr"/>
          </p:nvPr>
        </p:nvSpPr>
        <p:spPr>
          <a:xfrm>
            <a:off x="561110" y="6391839"/>
            <a:ext cx="3859795" cy="30480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HTML</a:t>
            </a:r>
            <a:endParaRPr/>
          </a:p>
        </p:txBody>
      </p:sp>
      <p:sp>
        <p:nvSpPr>
          <p:cNvPr id="424" name="Google Shape;424;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sp>
        <p:nvSpPr>
          <p:cNvPr id="425" name="Google Shape;425;p39"/>
          <p:cNvSpPr txBox="1"/>
          <p:nvPr>
            <p:ph idx="1" type="body"/>
          </p:nvPr>
        </p:nvSpPr>
        <p:spPr>
          <a:xfrm>
            <a:off x="6735763" y="1325184"/>
            <a:ext cx="4618037" cy="5432425"/>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SzPts val="1920"/>
              <a:buFont typeface="Noto Sans Symbols"/>
              <a:buChar char="⮚"/>
            </a:pPr>
            <a:r>
              <a:rPr lang="en-US" sz="2400"/>
              <a:t>Arrays</a:t>
            </a:r>
            <a:endParaRPr/>
          </a:p>
          <a:p>
            <a:pPr indent="-285750" lvl="0" marL="285750" rtl="0" algn="l">
              <a:lnSpc>
                <a:spcPct val="100000"/>
              </a:lnSpc>
              <a:spcBef>
                <a:spcPts val="1000"/>
              </a:spcBef>
              <a:spcAft>
                <a:spcPts val="0"/>
              </a:spcAft>
              <a:buSzPts val="1920"/>
              <a:buFont typeface="Noto Sans Symbols"/>
              <a:buChar char="⮚"/>
            </a:pPr>
            <a:r>
              <a:rPr lang="en-US" sz="2400"/>
              <a:t>Loops</a:t>
            </a:r>
            <a:endParaRPr/>
          </a:p>
          <a:p>
            <a:pPr indent="-285750" lvl="0" marL="285750" rtl="0" algn="l">
              <a:lnSpc>
                <a:spcPct val="100000"/>
              </a:lnSpc>
              <a:spcBef>
                <a:spcPts val="1000"/>
              </a:spcBef>
              <a:spcAft>
                <a:spcPts val="0"/>
              </a:spcAft>
              <a:buSzPts val="1920"/>
              <a:buFont typeface="Noto Sans Symbols"/>
              <a:buChar char="⮚"/>
            </a:pPr>
            <a:r>
              <a:rPr lang="en-US" sz="2400"/>
              <a:t>Document Object Model</a:t>
            </a:r>
            <a:endParaRPr/>
          </a:p>
          <a:p>
            <a:pPr indent="-285750" lvl="0" marL="285750" rtl="0" algn="l">
              <a:lnSpc>
                <a:spcPct val="100000"/>
              </a:lnSpc>
              <a:spcBef>
                <a:spcPts val="1000"/>
              </a:spcBef>
              <a:spcAft>
                <a:spcPts val="0"/>
              </a:spcAft>
              <a:buSzPts val="1920"/>
              <a:buFont typeface="Noto Sans Symbols"/>
              <a:buChar char="⮚"/>
            </a:pPr>
            <a:r>
              <a:rPr lang="en-US" sz="2400"/>
              <a:t>Events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57"/>
          <p:cNvPicPr preferRelativeResize="0"/>
          <p:nvPr>
            <p:ph idx="2" type="pic"/>
          </p:nvPr>
        </p:nvPicPr>
        <p:blipFill rotWithShape="1">
          <a:blip r:embed="rId3">
            <a:alphaModFix/>
          </a:blip>
          <a:srcRect b="0" l="24401" r="24401" t="0"/>
          <a:stretch/>
        </p:blipFill>
        <p:spPr>
          <a:xfrm>
            <a:off x="-9153" y="0"/>
            <a:ext cx="6105136" cy="6240787"/>
          </a:xfrm>
          <a:prstGeom prst="rect">
            <a:avLst/>
          </a:prstGeom>
          <a:noFill/>
          <a:ln>
            <a:noFill/>
          </a:ln>
        </p:spPr>
      </p:pic>
      <p:pic>
        <p:nvPicPr>
          <p:cNvPr id="550" name="Google Shape;550;p57"/>
          <p:cNvPicPr preferRelativeResize="0"/>
          <p:nvPr>
            <p:ph idx="3" type="pic"/>
          </p:nvPr>
        </p:nvPicPr>
        <p:blipFill rotWithShape="1">
          <a:blip r:embed="rId4">
            <a:alphaModFix/>
          </a:blip>
          <a:srcRect b="0" l="6497" r="6497" t="0"/>
          <a:stretch/>
        </p:blipFill>
        <p:spPr>
          <a:xfrm>
            <a:off x="6355502" y="211465"/>
            <a:ext cx="4941484" cy="3877363"/>
          </a:xfrm>
          <a:prstGeom prst="rect">
            <a:avLst/>
          </a:prstGeom>
          <a:noFill/>
          <a:ln>
            <a:noFill/>
          </a:ln>
        </p:spPr>
      </p:pic>
      <p:sp>
        <p:nvSpPr>
          <p:cNvPr id="551" name="Google Shape;551;p57"/>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accent2"/>
              </a:buClr>
              <a:buSzPts val="4800"/>
              <a:buFont typeface="Century Gothic"/>
              <a:buNone/>
            </a:pPr>
            <a:r>
              <a:rPr lang="en-US" sz="4800">
                <a:solidFill>
                  <a:schemeClr val="accent2"/>
                </a:solidFill>
              </a:rPr>
              <a:t>Loops</a:t>
            </a:r>
            <a:endParaRPr/>
          </a:p>
        </p:txBody>
      </p:sp>
      <p:sp>
        <p:nvSpPr>
          <p:cNvPr id="552" name="Google Shape;552;p57"/>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920"/>
              <a:buNone/>
            </a:pPr>
            <a:r>
              <a:rPr lang="en-US"/>
              <a:t>JAVASCRIPT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8"/>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Loops</a:t>
            </a:r>
            <a:endParaRPr/>
          </a:p>
        </p:txBody>
      </p:sp>
      <p:sp>
        <p:nvSpPr>
          <p:cNvPr id="558" name="Google Shape;558;p58"/>
          <p:cNvSpPr txBox="1"/>
          <p:nvPr/>
        </p:nvSpPr>
        <p:spPr>
          <a:xfrm>
            <a:off x="512064" y="2706624"/>
            <a:ext cx="111678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In computer programming, a </a:t>
            </a:r>
            <a:r>
              <a:rPr b="1" i="0" lang="en-US" sz="1600" u="none" cap="none" strike="noStrike">
                <a:solidFill>
                  <a:srgbClr val="000000"/>
                </a:solidFill>
                <a:latin typeface="Calibri"/>
                <a:ea typeface="Calibri"/>
                <a:cs typeface="Calibri"/>
                <a:sym typeface="Calibri"/>
              </a:rPr>
              <a:t>loop</a:t>
            </a:r>
            <a:r>
              <a:rPr b="0" i="0" lang="en-US" sz="1600" u="none" cap="none" strike="noStrike">
                <a:solidFill>
                  <a:srgbClr val="000000"/>
                </a:solidFill>
                <a:latin typeface="Calibri"/>
                <a:ea typeface="Calibri"/>
                <a:cs typeface="Calibri"/>
                <a:sym typeface="Calibri"/>
              </a:rPr>
              <a:t> is a sequence of instructions that is continually repeated until a certain condition is reached. Typically, a certain process is done, such as getting an item of data and changing it, and then some condition is checked such as whether a counter has reached a prescribed number. In one sentence, loops are a way to repeat the same code multiple times.</a:t>
            </a:r>
            <a:endParaRPr b="0" i="0" sz="1600" u="none" cap="none" strike="noStrike">
              <a:solidFill>
                <a:schemeClr val="dk1"/>
              </a:solidFill>
              <a:latin typeface="Calibri"/>
              <a:ea typeface="Calibri"/>
              <a:cs typeface="Calibri"/>
              <a:sym typeface="Calibri"/>
            </a:endParaRPr>
          </a:p>
        </p:txBody>
      </p:sp>
      <p:pic>
        <p:nvPicPr>
          <p:cNvPr id="559" name="Google Shape;559;p58"/>
          <p:cNvPicPr preferRelativeResize="0"/>
          <p:nvPr/>
        </p:nvPicPr>
        <p:blipFill rotWithShape="1">
          <a:blip r:embed="rId3">
            <a:alphaModFix/>
          </a:blip>
          <a:srcRect b="0" l="0" r="0" t="0"/>
          <a:stretch/>
        </p:blipFill>
        <p:spPr>
          <a:xfrm>
            <a:off x="4733925" y="3810699"/>
            <a:ext cx="2724150" cy="274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9"/>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While</a:t>
            </a:r>
            <a:endParaRPr/>
          </a:p>
        </p:txBody>
      </p:sp>
      <p:sp>
        <p:nvSpPr>
          <p:cNvPr id="565" name="Google Shape;565;p59"/>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a:t>
            </a:r>
            <a:r>
              <a:rPr b="1" i="0" lang="en-US" sz="1600" u="none" cap="none" strike="noStrike">
                <a:solidFill>
                  <a:srgbClr val="000000"/>
                </a:solidFill>
                <a:latin typeface="Calibri"/>
                <a:ea typeface="Calibri"/>
                <a:cs typeface="Calibri"/>
                <a:sym typeface="Calibri"/>
              </a:rPr>
              <a:t>while</a:t>
            </a:r>
            <a:r>
              <a:rPr b="0" i="0" lang="en-US" sz="1600" u="none" cap="none" strike="noStrike">
                <a:solidFill>
                  <a:srgbClr val="000000"/>
                </a:solidFill>
                <a:latin typeface="Calibri"/>
                <a:ea typeface="Calibri"/>
                <a:cs typeface="Calibri"/>
                <a:sym typeface="Calibri"/>
              </a:rPr>
              <a:t> loop has the following syntax:</a:t>
            </a:r>
            <a:endParaRPr b="0" i="0" sz="1600" u="none" cap="none" strike="noStrike">
              <a:solidFill>
                <a:schemeClr val="dk1"/>
              </a:solidFill>
              <a:latin typeface="Calibri"/>
              <a:ea typeface="Calibri"/>
              <a:cs typeface="Calibri"/>
              <a:sym typeface="Calibri"/>
            </a:endParaRPr>
          </a:p>
        </p:txBody>
      </p:sp>
      <p:pic>
        <p:nvPicPr>
          <p:cNvPr id="566" name="Google Shape;566;p59"/>
          <p:cNvPicPr preferRelativeResize="0"/>
          <p:nvPr/>
        </p:nvPicPr>
        <p:blipFill rotWithShape="1">
          <a:blip r:embed="rId3">
            <a:alphaModFix/>
          </a:blip>
          <a:srcRect b="0" l="0" r="0" t="0"/>
          <a:stretch/>
        </p:blipFill>
        <p:spPr>
          <a:xfrm>
            <a:off x="620348" y="3045178"/>
            <a:ext cx="2299776" cy="939451"/>
          </a:xfrm>
          <a:prstGeom prst="rect">
            <a:avLst/>
          </a:prstGeom>
          <a:noFill/>
          <a:ln>
            <a:noFill/>
          </a:ln>
        </p:spPr>
      </p:pic>
      <p:sp>
        <p:nvSpPr>
          <p:cNvPr id="567" name="Google Shape;567;p59"/>
          <p:cNvSpPr txBox="1"/>
          <p:nvPr/>
        </p:nvSpPr>
        <p:spPr>
          <a:xfrm>
            <a:off x="512064" y="4099197"/>
            <a:ext cx="609460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While the condition is </a:t>
            </a:r>
            <a:r>
              <a:rPr b="1" i="0" lang="en-US" sz="1600" u="none" cap="none" strike="noStrike">
                <a:solidFill>
                  <a:schemeClr val="dk1"/>
                </a:solidFill>
                <a:latin typeface="Calibri"/>
                <a:ea typeface="Calibri"/>
                <a:cs typeface="Calibri"/>
                <a:sym typeface="Calibri"/>
              </a:rPr>
              <a:t>truthy</a:t>
            </a:r>
            <a:r>
              <a:rPr b="0" i="0" lang="en-US" sz="1600" u="none" cap="none" strike="noStrike">
                <a:solidFill>
                  <a:schemeClr val="dk1"/>
                </a:solidFill>
                <a:latin typeface="Calibri"/>
                <a:ea typeface="Calibri"/>
                <a:cs typeface="Calibri"/>
                <a:sym typeface="Calibri"/>
              </a:rPr>
              <a:t>, the code from the loop body is executed.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For instance, the loop below outputs </a:t>
            </a:r>
            <a:r>
              <a:rPr b="1" i="0" lang="en-US" sz="1600" u="none" cap="none" strike="noStrike">
                <a:solidFill>
                  <a:schemeClr val="dk1"/>
                </a:solidFill>
                <a:latin typeface="Calibri"/>
                <a:ea typeface="Calibri"/>
                <a:cs typeface="Calibri"/>
                <a:sym typeface="Calibri"/>
              </a:rPr>
              <a:t>i</a:t>
            </a:r>
            <a:r>
              <a:rPr b="0" i="0" lang="en-US" sz="1600" u="none" cap="none" strike="noStrike">
                <a:solidFill>
                  <a:schemeClr val="dk1"/>
                </a:solidFill>
                <a:latin typeface="Calibri"/>
                <a:ea typeface="Calibri"/>
                <a:cs typeface="Calibri"/>
                <a:sym typeface="Calibri"/>
              </a:rPr>
              <a:t> while </a:t>
            </a:r>
            <a:r>
              <a:rPr b="1" i="0" lang="en-US" sz="1600" u="none" cap="none" strike="noStrike">
                <a:solidFill>
                  <a:schemeClr val="dk1"/>
                </a:solidFill>
                <a:latin typeface="Calibri"/>
                <a:ea typeface="Calibri"/>
                <a:cs typeface="Calibri"/>
                <a:sym typeface="Calibri"/>
              </a:rPr>
              <a:t>i &lt; 3</a:t>
            </a:r>
            <a:r>
              <a:rPr b="0" i="0" lang="en-US"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568" name="Google Shape;568;p59"/>
          <p:cNvPicPr preferRelativeResize="0"/>
          <p:nvPr/>
        </p:nvPicPr>
        <p:blipFill rotWithShape="1">
          <a:blip r:embed="rId4">
            <a:alphaModFix/>
          </a:blip>
          <a:srcRect b="0" l="0" r="0" t="0"/>
          <a:stretch/>
        </p:blipFill>
        <p:spPr>
          <a:xfrm>
            <a:off x="620348" y="4683972"/>
            <a:ext cx="3143250" cy="1771650"/>
          </a:xfrm>
          <a:prstGeom prst="rect">
            <a:avLst/>
          </a:prstGeom>
          <a:noFill/>
          <a:ln>
            <a:noFill/>
          </a:ln>
        </p:spPr>
      </p:pic>
      <p:sp>
        <p:nvSpPr>
          <p:cNvPr id="569" name="Google Shape;569;p59"/>
          <p:cNvSpPr txBox="1"/>
          <p:nvPr/>
        </p:nvSpPr>
        <p:spPr>
          <a:xfrm>
            <a:off x="4708322" y="4908077"/>
            <a:ext cx="6094602"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A single execution of the loop body is called an </a:t>
            </a:r>
            <a:r>
              <a:rPr b="1" i="0" lang="en-US" sz="1600" u="none" cap="none" strike="noStrike">
                <a:solidFill>
                  <a:schemeClr val="dk1"/>
                </a:solidFill>
                <a:latin typeface="Calibri"/>
                <a:ea typeface="Calibri"/>
                <a:cs typeface="Calibri"/>
                <a:sym typeface="Calibri"/>
              </a:rPr>
              <a:t>iteration</a:t>
            </a:r>
            <a:r>
              <a:rPr b="0" i="0" lang="en-US" sz="1600" u="none" cap="none" strike="noStrike">
                <a:solidFill>
                  <a:schemeClr val="dk1"/>
                </a:solidFill>
                <a:latin typeface="Calibri"/>
                <a:ea typeface="Calibri"/>
                <a:cs typeface="Calibri"/>
                <a:sym typeface="Calibri"/>
              </a:rPr>
              <a:t>. The loop in the example makes three iterations.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If i++ was missing from the example, the loop would repeat (in theory) forever.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0"/>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While</a:t>
            </a:r>
            <a:endParaRPr/>
          </a:p>
        </p:txBody>
      </p:sp>
      <p:sp>
        <p:nvSpPr>
          <p:cNvPr id="575" name="Google Shape;575;p60"/>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Any expression or variable can be a loop condition, not just comparisons: the condition is evaluated and converted to a </a:t>
            </a:r>
            <a:r>
              <a:rPr b="0" i="1" lang="en-US" sz="1600" u="none" cap="none" strike="noStrike">
                <a:solidFill>
                  <a:srgbClr val="000000"/>
                </a:solidFill>
                <a:latin typeface="Calibri"/>
                <a:ea typeface="Calibri"/>
                <a:cs typeface="Calibri"/>
                <a:sym typeface="Calibri"/>
              </a:rPr>
              <a:t>boolean</a:t>
            </a:r>
            <a:r>
              <a:rPr b="0" i="0" lang="en-US" sz="1600" u="none" cap="none" strike="noStrike">
                <a:solidFill>
                  <a:srgbClr val="000000"/>
                </a:solidFill>
                <a:latin typeface="Calibri"/>
                <a:ea typeface="Calibri"/>
                <a:cs typeface="Calibri"/>
                <a:sym typeface="Calibri"/>
              </a:rPr>
              <a:t> by while. For instance, a shorter way to write </a:t>
            </a:r>
            <a:r>
              <a:rPr b="1" i="0" lang="en-US" sz="1600" u="none" cap="none" strike="noStrike">
                <a:solidFill>
                  <a:srgbClr val="000000"/>
                </a:solidFill>
                <a:latin typeface="Calibri"/>
                <a:ea typeface="Calibri"/>
                <a:cs typeface="Calibri"/>
                <a:sym typeface="Calibri"/>
              </a:rPr>
              <a:t>while (i != 0) </a:t>
            </a:r>
            <a:r>
              <a:rPr b="0" i="0" lang="en-US" sz="1600" u="none" cap="none" strike="noStrike">
                <a:solidFill>
                  <a:srgbClr val="000000"/>
                </a:solidFill>
                <a:latin typeface="Calibri"/>
                <a:ea typeface="Calibri"/>
                <a:cs typeface="Calibri"/>
                <a:sym typeface="Calibri"/>
              </a:rPr>
              <a:t>is </a:t>
            </a:r>
            <a:r>
              <a:rPr b="1" i="0" lang="en-US" sz="1600" u="none" cap="none" strike="noStrike">
                <a:solidFill>
                  <a:srgbClr val="000000"/>
                </a:solidFill>
                <a:latin typeface="Calibri"/>
                <a:ea typeface="Calibri"/>
                <a:cs typeface="Calibri"/>
                <a:sym typeface="Calibri"/>
              </a:rPr>
              <a:t>while (i)</a:t>
            </a:r>
            <a:r>
              <a:rPr b="0" i="0" lang="en-US" sz="1600" u="none" cap="none" strike="noStrike">
                <a:solidFill>
                  <a:srgbClr val="000000"/>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p:txBody>
      </p:sp>
      <p:pic>
        <p:nvPicPr>
          <p:cNvPr id="576" name="Google Shape;576;p60"/>
          <p:cNvPicPr preferRelativeResize="0"/>
          <p:nvPr/>
        </p:nvPicPr>
        <p:blipFill rotWithShape="1">
          <a:blip r:embed="rId3">
            <a:alphaModFix/>
          </a:blip>
          <a:srcRect b="0" l="0" r="0" t="0"/>
          <a:stretch/>
        </p:blipFill>
        <p:spPr>
          <a:xfrm>
            <a:off x="589414" y="3291399"/>
            <a:ext cx="3444188" cy="2119500"/>
          </a:xfrm>
          <a:prstGeom prst="rect">
            <a:avLst/>
          </a:prstGeom>
          <a:noFill/>
          <a:ln>
            <a:noFill/>
          </a:ln>
        </p:spPr>
      </p:pic>
      <p:sp>
        <p:nvSpPr>
          <p:cNvPr id="577" name="Google Shape;577;p60"/>
          <p:cNvSpPr txBox="1"/>
          <p:nvPr/>
        </p:nvSpPr>
        <p:spPr>
          <a:xfrm>
            <a:off x="3196541" y="5820062"/>
            <a:ext cx="609460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Calibri"/>
                <a:ea typeface="Calibri"/>
                <a:cs typeface="Calibri"/>
                <a:sym typeface="Calibri"/>
              </a:rPr>
              <a:t>Note: </a:t>
            </a:r>
            <a:r>
              <a:rPr b="0" i="0" lang="en-US" sz="1600" u="none" cap="none" strike="noStrike">
                <a:solidFill>
                  <a:schemeClr val="dk1"/>
                </a:solidFill>
                <a:latin typeface="Calibri"/>
                <a:ea typeface="Calibri"/>
                <a:cs typeface="Calibri"/>
                <a:sym typeface="Calibri"/>
              </a:rPr>
              <a:t>If the loop body has a single statement, we can omit the curly braces {…}</a:t>
            </a:r>
            <a:endParaRPr b="0" i="0" sz="1400" u="none" cap="none" strike="noStrike">
              <a:solidFill>
                <a:srgbClr val="000000"/>
              </a:solidFill>
              <a:latin typeface="Arial"/>
              <a:ea typeface="Arial"/>
              <a:cs typeface="Arial"/>
              <a:sym typeface="Arial"/>
            </a:endParaRPr>
          </a:p>
        </p:txBody>
      </p:sp>
      <p:pic>
        <p:nvPicPr>
          <p:cNvPr id="578" name="Google Shape;578;p60"/>
          <p:cNvPicPr preferRelativeResize="0"/>
          <p:nvPr/>
        </p:nvPicPr>
        <p:blipFill rotWithShape="1">
          <a:blip r:embed="rId4">
            <a:alphaModFix/>
          </a:blip>
          <a:srcRect b="0" l="0" r="0" t="0"/>
          <a:stretch/>
        </p:blipFill>
        <p:spPr>
          <a:xfrm>
            <a:off x="589414" y="5764788"/>
            <a:ext cx="2381250" cy="695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1"/>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Do while</a:t>
            </a:r>
            <a:endParaRPr/>
          </a:p>
        </p:txBody>
      </p:sp>
      <p:sp>
        <p:nvSpPr>
          <p:cNvPr id="584" name="Google Shape;584;p61"/>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a:t>
            </a:r>
            <a:r>
              <a:rPr b="1" i="0" lang="en-US" sz="1600" u="none" cap="none" strike="noStrike">
                <a:solidFill>
                  <a:srgbClr val="000000"/>
                </a:solidFill>
                <a:latin typeface="Calibri"/>
                <a:ea typeface="Calibri"/>
                <a:cs typeface="Calibri"/>
                <a:sym typeface="Calibri"/>
              </a:rPr>
              <a:t>do while</a:t>
            </a:r>
            <a:r>
              <a:rPr b="0" i="0" lang="en-US" sz="1600" u="none" cap="none" strike="noStrike">
                <a:solidFill>
                  <a:srgbClr val="000000"/>
                </a:solidFill>
                <a:latin typeface="Calibri"/>
                <a:ea typeface="Calibri"/>
                <a:cs typeface="Calibri"/>
                <a:sym typeface="Calibri"/>
              </a:rPr>
              <a:t> loop has the following syntax:</a:t>
            </a:r>
            <a:endParaRPr b="0" i="0" sz="1600" u="none" cap="none" strike="noStrike">
              <a:solidFill>
                <a:schemeClr val="dk1"/>
              </a:solidFill>
              <a:latin typeface="Calibri"/>
              <a:ea typeface="Calibri"/>
              <a:cs typeface="Calibri"/>
              <a:sym typeface="Calibri"/>
            </a:endParaRPr>
          </a:p>
        </p:txBody>
      </p:sp>
      <p:pic>
        <p:nvPicPr>
          <p:cNvPr id="585" name="Google Shape;585;p61"/>
          <p:cNvPicPr preferRelativeResize="0"/>
          <p:nvPr/>
        </p:nvPicPr>
        <p:blipFill rotWithShape="1">
          <a:blip r:embed="rId3">
            <a:alphaModFix/>
          </a:blip>
          <a:srcRect b="0" l="0" r="0" t="0"/>
          <a:stretch/>
        </p:blipFill>
        <p:spPr>
          <a:xfrm>
            <a:off x="672704" y="3045178"/>
            <a:ext cx="2195064" cy="939451"/>
          </a:xfrm>
          <a:prstGeom prst="rect">
            <a:avLst/>
          </a:prstGeom>
          <a:noFill/>
          <a:ln>
            <a:noFill/>
          </a:ln>
        </p:spPr>
      </p:pic>
      <p:sp>
        <p:nvSpPr>
          <p:cNvPr id="586" name="Google Shape;586;p61"/>
          <p:cNvSpPr txBox="1"/>
          <p:nvPr/>
        </p:nvSpPr>
        <p:spPr>
          <a:xfrm>
            <a:off x="512063" y="4099197"/>
            <a:ext cx="1116787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loop will first execute the body, then check the condition, and, while it’s truthy, execute it again and again. This form of syntax should only be used when you want the body of the loop to execute </a:t>
            </a:r>
            <a:r>
              <a:rPr b="1" i="0" lang="en-US" sz="1600" u="none" cap="none" strike="noStrike">
                <a:solidFill>
                  <a:schemeClr val="dk1"/>
                </a:solidFill>
                <a:latin typeface="Calibri"/>
                <a:ea typeface="Calibri"/>
                <a:cs typeface="Calibri"/>
                <a:sym typeface="Calibri"/>
              </a:rPr>
              <a:t>at least once </a:t>
            </a:r>
            <a:r>
              <a:rPr b="0" i="0" lang="en-US" sz="1600" u="none" cap="none" strike="noStrike">
                <a:solidFill>
                  <a:schemeClr val="dk1"/>
                </a:solidFill>
                <a:latin typeface="Calibri"/>
                <a:ea typeface="Calibri"/>
                <a:cs typeface="Calibri"/>
                <a:sym typeface="Calibri"/>
              </a:rPr>
              <a:t>regardless of the condition being truthy. </a:t>
            </a:r>
            <a:endParaRPr b="0" i="0" sz="1400" u="none" cap="none" strike="noStrike">
              <a:solidFill>
                <a:srgbClr val="000000"/>
              </a:solidFill>
              <a:latin typeface="Arial"/>
              <a:ea typeface="Arial"/>
              <a:cs typeface="Arial"/>
              <a:sym typeface="Arial"/>
            </a:endParaRPr>
          </a:p>
        </p:txBody>
      </p:sp>
      <p:pic>
        <p:nvPicPr>
          <p:cNvPr id="587" name="Google Shape;587;p61"/>
          <p:cNvPicPr preferRelativeResize="0"/>
          <p:nvPr/>
        </p:nvPicPr>
        <p:blipFill rotWithShape="1">
          <a:blip r:embed="rId4">
            <a:alphaModFix/>
          </a:blip>
          <a:srcRect b="0" l="0" r="0" t="0"/>
          <a:stretch/>
        </p:blipFill>
        <p:spPr>
          <a:xfrm>
            <a:off x="672704" y="4683972"/>
            <a:ext cx="2266330" cy="1771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2"/>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For loop</a:t>
            </a:r>
            <a:endParaRPr/>
          </a:p>
        </p:txBody>
      </p:sp>
      <p:sp>
        <p:nvSpPr>
          <p:cNvPr id="593" name="Google Shape;593;p62"/>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a:t>
            </a:r>
            <a:r>
              <a:rPr b="1" i="0" lang="en-US" sz="1600" u="none" cap="none" strike="noStrike">
                <a:solidFill>
                  <a:srgbClr val="000000"/>
                </a:solidFill>
                <a:latin typeface="Calibri"/>
                <a:ea typeface="Calibri"/>
                <a:cs typeface="Calibri"/>
                <a:sym typeface="Calibri"/>
              </a:rPr>
              <a:t>for</a:t>
            </a:r>
            <a:r>
              <a:rPr b="0" i="0" lang="en-US" sz="1600" u="none" cap="none" strike="noStrike">
                <a:solidFill>
                  <a:srgbClr val="000000"/>
                </a:solidFill>
                <a:latin typeface="Calibri"/>
                <a:ea typeface="Calibri"/>
                <a:cs typeface="Calibri"/>
                <a:sym typeface="Calibri"/>
              </a:rPr>
              <a:t> loop is more complex, but it’s also the most commonly used loop. Here’s its syntax:</a:t>
            </a:r>
            <a:endParaRPr b="0" i="0" sz="1600" u="none" cap="none" strike="noStrike">
              <a:solidFill>
                <a:schemeClr val="dk1"/>
              </a:solidFill>
              <a:latin typeface="Calibri"/>
              <a:ea typeface="Calibri"/>
              <a:cs typeface="Calibri"/>
              <a:sym typeface="Calibri"/>
            </a:endParaRPr>
          </a:p>
        </p:txBody>
      </p:sp>
      <p:pic>
        <p:nvPicPr>
          <p:cNvPr id="594" name="Google Shape;594;p62"/>
          <p:cNvPicPr preferRelativeResize="0"/>
          <p:nvPr/>
        </p:nvPicPr>
        <p:blipFill rotWithShape="1">
          <a:blip r:embed="rId3">
            <a:alphaModFix/>
          </a:blip>
          <a:srcRect b="0" l="0" r="0" t="0"/>
          <a:stretch/>
        </p:blipFill>
        <p:spPr>
          <a:xfrm>
            <a:off x="613981" y="3045178"/>
            <a:ext cx="2857768" cy="762606"/>
          </a:xfrm>
          <a:prstGeom prst="rect">
            <a:avLst/>
          </a:prstGeom>
          <a:noFill/>
          <a:ln>
            <a:noFill/>
          </a:ln>
        </p:spPr>
      </p:pic>
      <p:sp>
        <p:nvSpPr>
          <p:cNvPr id="595" name="Google Shape;595;p62"/>
          <p:cNvSpPr txBox="1"/>
          <p:nvPr/>
        </p:nvSpPr>
        <p:spPr>
          <a:xfrm>
            <a:off x="512063" y="4099197"/>
            <a:ext cx="1116787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Let’s learn the meaning of these parts by example. The loop below runs </a:t>
            </a:r>
            <a:r>
              <a:rPr b="1" i="0" lang="en-US" sz="1600" u="none" cap="none" strike="noStrike">
                <a:solidFill>
                  <a:schemeClr val="dk1"/>
                </a:solidFill>
                <a:latin typeface="Calibri"/>
                <a:ea typeface="Calibri"/>
                <a:cs typeface="Calibri"/>
                <a:sym typeface="Calibri"/>
              </a:rPr>
              <a:t>alert(i)</a:t>
            </a:r>
            <a:r>
              <a:rPr b="0" i="0" lang="en-US" sz="1600" u="none" cap="none" strike="noStrike">
                <a:solidFill>
                  <a:schemeClr val="dk1"/>
                </a:solidFill>
                <a:latin typeface="Calibri"/>
                <a:ea typeface="Calibri"/>
                <a:cs typeface="Calibri"/>
                <a:sym typeface="Calibri"/>
              </a:rPr>
              <a:t> for i from </a:t>
            </a:r>
            <a:r>
              <a:rPr b="1" i="0" lang="en-US" sz="1600" u="none" cap="none" strike="noStrike">
                <a:solidFill>
                  <a:schemeClr val="dk1"/>
                </a:solidFill>
                <a:latin typeface="Calibri"/>
                <a:ea typeface="Calibri"/>
                <a:cs typeface="Calibri"/>
                <a:sym typeface="Calibri"/>
              </a:rPr>
              <a:t>0</a:t>
            </a:r>
            <a:r>
              <a:rPr b="0" i="0" lang="en-US" sz="1600" u="none" cap="none" strike="noStrike">
                <a:solidFill>
                  <a:schemeClr val="dk1"/>
                </a:solidFill>
                <a:latin typeface="Calibri"/>
                <a:ea typeface="Calibri"/>
                <a:cs typeface="Calibri"/>
                <a:sym typeface="Calibri"/>
              </a:rPr>
              <a:t> up to (but not including) </a:t>
            </a:r>
            <a:r>
              <a:rPr b="1" i="0" lang="en-US" sz="1600" u="none" cap="none" strike="noStrike">
                <a:solidFill>
                  <a:schemeClr val="dk1"/>
                </a:solidFill>
                <a:latin typeface="Calibri"/>
                <a:ea typeface="Calibri"/>
                <a:cs typeface="Calibri"/>
                <a:sym typeface="Calibri"/>
              </a:rPr>
              <a:t>3</a:t>
            </a:r>
            <a:r>
              <a:rPr b="0" i="0" lang="en-US"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596" name="Google Shape;596;p62"/>
          <p:cNvPicPr preferRelativeResize="0"/>
          <p:nvPr/>
        </p:nvPicPr>
        <p:blipFill rotWithShape="1">
          <a:blip r:embed="rId4">
            <a:alphaModFix/>
          </a:blip>
          <a:srcRect b="0" l="0" r="0" t="0"/>
          <a:stretch/>
        </p:blipFill>
        <p:spPr>
          <a:xfrm>
            <a:off x="613981" y="4580609"/>
            <a:ext cx="5216368" cy="7751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3"/>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For loop</a:t>
            </a:r>
            <a:endParaRPr/>
          </a:p>
        </p:txBody>
      </p:sp>
      <p:sp>
        <p:nvSpPr>
          <p:cNvPr id="602" name="Google Shape;602;p63"/>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general loop algorithm works like this:</a:t>
            </a:r>
            <a:endParaRPr b="0" i="0" sz="1600" u="none" cap="none" strike="noStrike">
              <a:solidFill>
                <a:schemeClr val="dk1"/>
              </a:solidFill>
              <a:latin typeface="Calibri"/>
              <a:ea typeface="Calibri"/>
              <a:cs typeface="Calibri"/>
              <a:sym typeface="Calibri"/>
            </a:endParaRPr>
          </a:p>
        </p:txBody>
      </p:sp>
      <p:graphicFrame>
        <p:nvGraphicFramePr>
          <p:cNvPr id="603" name="Google Shape;603;p63"/>
          <p:cNvGraphicFramePr/>
          <p:nvPr/>
        </p:nvGraphicFramePr>
        <p:xfrm>
          <a:off x="6096000" y="2749833"/>
          <a:ext cx="3000000" cy="3000000"/>
        </p:xfrm>
        <a:graphic>
          <a:graphicData uri="http://schemas.openxmlformats.org/drawingml/2006/table">
            <a:tbl>
              <a:tblPr bandRow="1">
                <a:noFill/>
                <a:tableStyleId>{76C5573B-2F42-446B-9BAA-DDE340125E58}</a:tableStyleId>
              </a:tblPr>
              <a:tblGrid>
                <a:gridCol w="1980725"/>
                <a:gridCol w="2113100"/>
              </a:tblGrid>
              <a:tr h="44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begin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Executes once upon entering the loop</a:t>
                      </a:r>
                      <a:endParaRPr sz="1400" u="none" cap="none" strike="noStrike"/>
                    </a:p>
                  </a:txBody>
                  <a:tcPr marT="45725" marB="45725" marR="91450" marL="91450"/>
                </a:tc>
              </a:tr>
              <a:tr h="44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condition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Checked before every loop iteration. If false, the loop stops.</a:t>
                      </a:r>
                      <a:endParaRPr sz="1400" u="none" cap="none" strike="noStrike"/>
                    </a:p>
                  </a:txBody>
                  <a:tcPr marT="19050" marB="19050" marR="91450" marL="47625" anchor="ctr"/>
                </a:tc>
              </a:tr>
              <a:tr h="44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body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Runs again and again while the condition is truthy.</a:t>
                      </a:r>
                      <a:endParaRPr sz="1400" u="none" cap="none" strike="noStrike"/>
                    </a:p>
                  </a:txBody>
                  <a:tcPr marT="19050" marB="19050" marR="91450" marL="47625" anchor="ctr"/>
                </a:tc>
              </a:tr>
              <a:tr h="44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step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Executes after the body on each iteration.</a:t>
                      </a:r>
                      <a:endParaRPr sz="1400" u="none" cap="none" strike="noStrike"/>
                    </a:p>
                  </a:txBody>
                  <a:tcPr marT="19050" marB="19050" marR="91450" marL="47625" anchor="ctr"/>
                </a:tc>
              </a:tr>
            </a:tbl>
          </a:graphicData>
        </a:graphic>
      </p:graphicFrame>
      <p:sp>
        <p:nvSpPr>
          <p:cNvPr id="604" name="Google Shape;604;p63"/>
          <p:cNvSpPr txBox="1"/>
          <p:nvPr/>
        </p:nvSpPr>
        <p:spPr>
          <a:xfrm>
            <a:off x="512064" y="3045178"/>
            <a:ext cx="3783099" cy="11695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400"/>
              <a:buFont typeface="Century Gothic"/>
              <a:buAutoNum type="arabicPeriod"/>
            </a:pPr>
            <a:r>
              <a:rPr b="0" i="0" lang="en-US" sz="1400" u="none" cap="none" strike="noStrike">
                <a:solidFill>
                  <a:schemeClr val="dk1"/>
                </a:solidFill>
                <a:latin typeface="Calibri"/>
                <a:ea typeface="Calibri"/>
                <a:cs typeface="Calibri"/>
                <a:sym typeface="Calibri"/>
              </a:rPr>
              <a:t>Run begin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entury Gothic"/>
              <a:buAutoNum type="arabicPeriod"/>
            </a:pPr>
            <a:r>
              <a:rPr b="0" i="0" lang="en-US" sz="1400" u="none" cap="none" strike="noStrike">
                <a:solidFill>
                  <a:schemeClr val="dk1"/>
                </a:solidFill>
                <a:latin typeface="Calibri"/>
                <a:ea typeface="Calibri"/>
                <a:cs typeface="Calibri"/>
                <a:sym typeface="Calibri"/>
              </a:rPr>
              <a:t>(if condition → run body and run step)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entury Gothic"/>
              <a:buAutoNum type="arabicPeriod"/>
            </a:pPr>
            <a:r>
              <a:rPr b="0" i="0" lang="en-US" sz="1400" u="none" cap="none" strike="noStrike">
                <a:solidFill>
                  <a:schemeClr val="dk1"/>
                </a:solidFill>
                <a:latin typeface="Calibri"/>
                <a:ea typeface="Calibri"/>
                <a:cs typeface="Calibri"/>
                <a:sym typeface="Calibri"/>
              </a:rPr>
              <a:t>(if condition → run body and run step)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entury Gothic"/>
              <a:buAutoNum type="arabicPeriod"/>
            </a:pPr>
            <a:r>
              <a:rPr b="0" i="0" lang="en-US" sz="1400" u="none" cap="none" strike="noStrike">
                <a:solidFill>
                  <a:schemeClr val="dk1"/>
                </a:solidFill>
                <a:latin typeface="Calibri"/>
                <a:ea typeface="Calibri"/>
                <a:cs typeface="Calibri"/>
                <a:sym typeface="Calibri"/>
              </a:rPr>
              <a:t>(if condition → run body and run step)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entury Gothic"/>
              <a:buAutoNum type="arabicPeriod"/>
            </a:pPr>
            <a:r>
              <a:rPr b="0" i="0" lang="en-US"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05" name="Google Shape;605;p63"/>
          <p:cNvSpPr txBox="1"/>
          <p:nvPr/>
        </p:nvSpPr>
        <p:spPr>
          <a:xfrm>
            <a:off x="512064" y="4457357"/>
            <a:ext cx="426966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That is, begin executes once, and then it iterates: after each condition test, body and step are executed.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4"/>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Breaking the loop</a:t>
            </a:r>
            <a:endParaRPr/>
          </a:p>
        </p:txBody>
      </p:sp>
      <p:sp>
        <p:nvSpPr>
          <p:cNvPr id="611" name="Google Shape;611;p64"/>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Normally, a loop exits when its condition becomes </a:t>
            </a:r>
            <a:r>
              <a:rPr b="1" i="0" lang="en-US" sz="1600" u="none" cap="none" strike="noStrike">
                <a:solidFill>
                  <a:srgbClr val="000000"/>
                </a:solidFill>
                <a:latin typeface="Calibri"/>
                <a:ea typeface="Calibri"/>
                <a:cs typeface="Calibri"/>
                <a:sym typeface="Calibri"/>
              </a:rPr>
              <a:t>falsy</a:t>
            </a:r>
            <a:r>
              <a:rPr b="0" i="0" lang="en-US" sz="1600" u="none" cap="none" strike="noStrike">
                <a:solidFill>
                  <a:srgbClr val="000000"/>
                </a:solidFill>
                <a:latin typeface="Calibri"/>
                <a:ea typeface="Calibri"/>
                <a:cs typeface="Calibri"/>
                <a:sym typeface="Calibri"/>
              </a:rPr>
              <a:t>. But we can force the exit at any time using the special </a:t>
            </a:r>
            <a:r>
              <a:rPr b="1" i="0" lang="en-US" sz="1600" u="none" cap="none" strike="noStrike">
                <a:solidFill>
                  <a:srgbClr val="000000"/>
                </a:solidFill>
                <a:latin typeface="Calibri"/>
                <a:ea typeface="Calibri"/>
                <a:cs typeface="Calibri"/>
                <a:sym typeface="Calibri"/>
              </a:rPr>
              <a:t>break</a:t>
            </a:r>
            <a:r>
              <a:rPr b="0" i="0" lang="en-US" sz="1600" u="none" cap="none" strike="noStrike">
                <a:solidFill>
                  <a:srgbClr val="000000"/>
                </a:solidFill>
                <a:latin typeface="Calibri"/>
                <a:ea typeface="Calibri"/>
                <a:cs typeface="Calibri"/>
                <a:sym typeface="Calibri"/>
              </a:rPr>
              <a:t> directive. For example, the loop below asks the user for a series of numbers, “breaking” when no number is entered:</a:t>
            </a:r>
            <a:endParaRPr b="0" i="0" sz="1600" u="none" cap="none" strike="noStrike">
              <a:solidFill>
                <a:schemeClr val="dk1"/>
              </a:solidFill>
              <a:latin typeface="Calibri"/>
              <a:ea typeface="Calibri"/>
              <a:cs typeface="Calibri"/>
              <a:sym typeface="Calibri"/>
            </a:endParaRPr>
          </a:p>
        </p:txBody>
      </p:sp>
      <p:pic>
        <p:nvPicPr>
          <p:cNvPr id="612" name="Google Shape;612;p64"/>
          <p:cNvPicPr preferRelativeResize="0"/>
          <p:nvPr/>
        </p:nvPicPr>
        <p:blipFill rotWithShape="1">
          <a:blip r:embed="rId3">
            <a:alphaModFix/>
          </a:blip>
          <a:srcRect b="0" l="0" r="0" t="0"/>
          <a:stretch/>
        </p:blipFill>
        <p:spPr>
          <a:xfrm>
            <a:off x="621121" y="3388542"/>
            <a:ext cx="4148439" cy="2874509"/>
          </a:xfrm>
          <a:prstGeom prst="rect">
            <a:avLst/>
          </a:prstGeom>
          <a:noFill/>
          <a:ln>
            <a:noFill/>
          </a:ln>
        </p:spPr>
      </p:pic>
      <p:sp>
        <p:nvSpPr>
          <p:cNvPr id="613" name="Google Shape;613;p64"/>
          <p:cNvSpPr txBox="1"/>
          <p:nvPr/>
        </p:nvSpPr>
        <p:spPr>
          <a:xfrm>
            <a:off x="5362662" y="3794744"/>
            <a:ext cx="6094602"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break directive is activated at the commented line </a:t>
            </a:r>
            <a:r>
              <a:rPr b="1" i="0" lang="en-US" sz="1600" u="none" cap="none" strike="noStrike">
                <a:solidFill>
                  <a:schemeClr val="dk1"/>
                </a:solidFill>
                <a:latin typeface="Calibri"/>
                <a:ea typeface="Calibri"/>
                <a:cs typeface="Calibri"/>
                <a:sym typeface="Calibri"/>
              </a:rPr>
              <a:t>(*)</a:t>
            </a:r>
            <a:r>
              <a:rPr b="0" i="0" lang="en-US" sz="1600" u="none" cap="none" strike="noStrike">
                <a:solidFill>
                  <a:schemeClr val="dk1"/>
                </a:solidFill>
                <a:latin typeface="Calibri"/>
                <a:ea typeface="Calibri"/>
                <a:cs typeface="Calibri"/>
                <a:sym typeface="Calibri"/>
              </a:rPr>
              <a:t> if the user enters an empty line or cancels the input. It stops the loop immediately, passing control to the first line after the loop. Namely, alert.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combination “infinite loop + break as needed” is great for situations when a loop’s condition must be checked not in the beginning or end of the loop, but in the middle or even in several places of its body.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5"/>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Continue to next iteration</a:t>
            </a:r>
            <a:endParaRPr/>
          </a:p>
        </p:txBody>
      </p:sp>
      <p:sp>
        <p:nvSpPr>
          <p:cNvPr id="619" name="Google Shape;619;p65"/>
          <p:cNvSpPr txBox="1"/>
          <p:nvPr/>
        </p:nvSpPr>
        <p:spPr>
          <a:xfrm>
            <a:off x="512064" y="2706624"/>
            <a:ext cx="111678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a:t>
            </a:r>
            <a:r>
              <a:rPr b="1" i="0" lang="en-US" sz="1600" u="none" cap="none" strike="noStrike">
                <a:solidFill>
                  <a:srgbClr val="000000"/>
                </a:solidFill>
                <a:latin typeface="Calibri"/>
                <a:ea typeface="Calibri"/>
                <a:cs typeface="Calibri"/>
                <a:sym typeface="Calibri"/>
              </a:rPr>
              <a:t>continue</a:t>
            </a:r>
            <a:r>
              <a:rPr b="0" i="0" lang="en-US" sz="1600" u="none" cap="none" strike="noStrike">
                <a:solidFill>
                  <a:srgbClr val="000000"/>
                </a:solidFill>
                <a:latin typeface="Calibri"/>
                <a:ea typeface="Calibri"/>
                <a:cs typeface="Calibri"/>
                <a:sym typeface="Calibri"/>
              </a:rPr>
              <a:t> directive is a “lighter version” of break. It doesn’t stop the whole loop. Instead, it stops the current iteration and forces the loop to start a new one (if the condition allows). We can use it if we’re done with the current iteration and would like to move on to the next one. The loop below uses continue to output only odd values:</a:t>
            </a:r>
            <a:endParaRPr b="0" i="0" sz="1600" u="none" cap="none" strike="noStrike">
              <a:solidFill>
                <a:schemeClr val="dk1"/>
              </a:solidFill>
              <a:latin typeface="Calibri"/>
              <a:ea typeface="Calibri"/>
              <a:cs typeface="Calibri"/>
              <a:sym typeface="Calibri"/>
            </a:endParaRPr>
          </a:p>
        </p:txBody>
      </p:sp>
      <p:pic>
        <p:nvPicPr>
          <p:cNvPr id="620" name="Google Shape;620;p65"/>
          <p:cNvPicPr preferRelativeResize="0"/>
          <p:nvPr/>
        </p:nvPicPr>
        <p:blipFill rotWithShape="1">
          <a:blip r:embed="rId3">
            <a:alphaModFix/>
          </a:blip>
          <a:srcRect b="0" l="0" r="0" t="0"/>
          <a:stretch/>
        </p:blipFill>
        <p:spPr>
          <a:xfrm>
            <a:off x="595954" y="3794744"/>
            <a:ext cx="4148439" cy="1561161"/>
          </a:xfrm>
          <a:prstGeom prst="rect">
            <a:avLst/>
          </a:prstGeom>
          <a:noFill/>
          <a:ln>
            <a:noFill/>
          </a:ln>
        </p:spPr>
      </p:pic>
      <p:sp>
        <p:nvSpPr>
          <p:cNvPr id="621" name="Google Shape;621;p65"/>
          <p:cNvSpPr txBox="1"/>
          <p:nvPr/>
        </p:nvSpPr>
        <p:spPr>
          <a:xfrm>
            <a:off x="5362662" y="3794744"/>
            <a:ext cx="609460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For even values of i, the continue directive stops executing the body and passes control to the next iteration of for (with the next number). So the alert is only called for odd values.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6"/>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Labels for break/continue</a:t>
            </a:r>
            <a:endParaRPr/>
          </a:p>
        </p:txBody>
      </p:sp>
      <p:sp>
        <p:nvSpPr>
          <p:cNvPr id="627" name="Google Shape;627;p66"/>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Sometimes we need to break out from multiple nested loops at once. For example, in the code below we loop over i and j, prompting for the coordinates (i, j) from (0,0) to (2,2):</a:t>
            </a:r>
            <a:endParaRPr b="0" i="0" sz="1600" u="none" cap="none" strike="noStrike">
              <a:solidFill>
                <a:schemeClr val="dk1"/>
              </a:solidFill>
              <a:latin typeface="Calibri"/>
              <a:ea typeface="Calibri"/>
              <a:cs typeface="Calibri"/>
              <a:sym typeface="Calibri"/>
            </a:endParaRPr>
          </a:p>
        </p:txBody>
      </p:sp>
      <p:pic>
        <p:nvPicPr>
          <p:cNvPr id="628" name="Google Shape;628;p66"/>
          <p:cNvPicPr preferRelativeResize="0"/>
          <p:nvPr/>
        </p:nvPicPr>
        <p:blipFill rotWithShape="1">
          <a:blip r:embed="rId3">
            <a:alphaModFix/>
          </a:blip>
          <a:srcRect b="0" l="0" r="0" t="0"/>
          <a:stretch/>
        </p:blipFill>
        <p:spPr>
          <a:xfrm>
            <a:off x="595954" y="3366900"/>
            <a:ext cx="5737734" cy="2013849"/>
          </a:xfrm>
          <a:prstGeom prst="rect">
            <a:avLst/>
          </a:prstGeom>
          <a:noFill/>
          <a:ln>
            <a:noFill/>
          </a:ln>
        </p:spPr>
      </p:pic>
      <p:sp>
        <p:nvSpPr>
          <p:cNvPr id="629" name="Google Shape;629;p66"/>
          <p:cNvSpPr txBox="1"/>
          <p:nvPr/>
        </p:nvSpPr>
        <p:spPr>
          <a:xfrm>
            <a:off x="512064" y="54745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We need a way to stop the process if the user cancels the input. The ordinary break after input would only break the inner loop. That’s not sufficient – labels, come to the rescue!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40"/>
          <p:cNvPicPr preferRelativeResize="0"/>
          <p:nvPr>
            <p:ph idx="2" type="pic"/>
          </p:nvPr>
        </p:nvPicPr>
        <p:blipFill rotWithShape="1">
          <a:blip r:embed="rId3">
            <a:alphaModFix/>
          </a:blip>
          <a:srcRect b="0" l="10580" r="10580" t="0"/>
          <a:stretch/>
        </p:blipFill>
        <p:spPr>
          <a:xfrm>
            <a:off x="-9153" y="0"/>
            <a:ext cx="6105136" cy="6240787"/>
          </a:xfrm>
          <a:prstGeom prst="rect">
            <a:avLst/>
          </a:prstGeom>
          <a:noFill/>
          <a:ln>
            <a:noFill/>
          </a:ln>
        </p:spPr>
      </p:pic>
      <p:pic>
        <p:nvPicPr>
          <p:cNvPr id="431" name="Google Shape;431;p40"/>
          <p:cNvPicPr preferRelativeResize="0"/>
          <p:nvPr>
            <p:ph idx="3" type="pic"/>
          </p:nvPr>
        </p:nvPicPr>
        <p:blipFill rotWithShape="1">
          <a:blip r:embed="rId4">
            <a:alphaModFix/>
          </a:blip>
          <a:srcRect b="0" l="4573" r="4573" t="0"/>
          <a:stretch/>
        </p:blipFill>
        <p:spPr>
          <a:xfrm>
            <a:off x="6355502" y="211465"/>
            <a:ext cx="4941484" cy="3877363"/>
          </a:xfrm>
          <a:prstGeom prst="rect">
            <a:avLst/>
          </a:prstGeom>
          <a:noFill/>
          <a:ln>
            <a:noFill/>
          </a:ln>
        </p:spPr>
      </p:pic>
      <p:sp>
        <p:nvSpPr>
          <p:cNvPr id="432" name="Google Shape;432;p40"/>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accent2"/>
              </a:buClr>
              <a:buSzPts val="4800"/>
              <a:buFont typeface="Century Gothic"/>
              <a:buNone/>
            </a:pPr>
            <a:r>
              <a:rPr lang="en-US" sz="4800">
                <a:solidFill>
                  <a:schemeClr val="accent2"/>
                </a:solidFill>
              </a:rPr>
              <a:t>Array</a:t>
            </a:r>
            <a:endParaRPr/>
          </a:p>
        </p:txBody>
      </p:sp>
      <p:sp>
        <p:nvSpPr>
          <p:cNvPr id="433" name="Google Shape;433;p40"/>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920"/>
              <a:buNone/>
            </a:pPr>
            <a:r>
              <a:rPr lang="en-US"/>
              <a:t>JAVASCRIPT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7"/>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Labels for break/continue</a:t>
            </a:r>
            <a:endParaRPr/>
          </a:p>
        </p:txBody>
      </p:sp>
      <p:sp>
        <p:nvSpPr>
          <p:cNvPr id="635" name="Google Shape;635;p67"/>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A label is an identifier with a colon before a loop:</a:t>
            </a:r>
            <a:endParaRPr b="0" i="0" sz="1600" u="none" cap="none" strike="noStrike">
              <a:solidFill>
                <a:schemeClr val="dk1"/>
              </a:solidFill>
              <a:latin typeface="Calibri"/>
              <a:ea typeface="Calibri"/>
              <a:cs typeface="Calibri"/>
              <a:sym typeface="Calibri"/>
            </a:endParaRPr>
          </a:p>
        </p:txBody>
      </p:sp>
      <p:pic>
        <p:nvPicPr>
          <p:cNvPr id="636" name="Google Shape;636;p67"/>
          <p:cNvPicPr preferRelativeResize="0"/>
          <p:nvPr/>
        </p:nvPicPr>
        <p:blipFill rotWithShape="1">
          <a:blip r:embed="rId3">
            <a:alphaModFix/>
          </a:blip>
          <a:srcRect b="0" l="0" r="0" t="0"/>
          <a:stretch/>
        </p:blipFill>
        <p:spPr>
          <a:xfrm>
            <a:off x="587565" y="3071140"/>
            <a:ext cx="2044910" cy="715719"/>
          </a:xfrm>
          <a:prstGeom prst="rect">
            <a:avLst/>
          </a:prstGeom>
          <a:noFill/>
          <a:ln>
            <a:noFill/>
          </a:ln>
        </p:spPr>
      </p:pic>
      <p:sp>
        <p:nvSpPr>
          <p:cNvPr id="637" name="Google Shape;637;p67"/>
          <p:cNvSpPr txBox="1"/>
          <p:nvPr/>
        </p:nvSpPr>
        <p:spPr>
          <a:xfrm>
            <a:off x="512064" y="3892296"/>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break &lt;labelName&gt; statement in the loop below breaks out to the label:</a:t>
            </a:r>
            <a:endParaRPr b="0" i="0" sz="1400" u="none" cap="none" strike="noStrike">
              <a:solidFill>
                <a:srgbClr val="000000"/>
              </a:solidFill>
              <a:latin typeface="Arial"/>
              <a:ea typeface="Arial"/>
              <a:cs typeface="Arial"/>
              <a:sym typeface="Arial"/>
            </a:endParaRPr>
          </a:p>
        </p:txBody>
      </p:sp>
      <p:pic>
        <p:nvPicPr>
          <p:cNvPr id="638" name="Google Shape;638;p67"/>
          <p:cNvPicPr preferRelativeResize="0"/>
          <p:nvPr/>
        </p:nvPicPr>
        <p:blipFill rotWithShape="1">
          <a:blip r:embed="rId4">
            <a:alphaModFix/>
          </a:blip>
          <a:srcRect b="0" l="0" r="0" t="0"/>
          <a:stretch/>
        </p:blipFill>
        <p:spPr>
          <a:xfrm>
            <a:off x="587565" y="4267035"/>
            <a:ext cx="6236626" cy="21253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pic>
        <p:nvPicPr>
          <p:cNvPr id="643" name="Google Shape;643;p68"/>
          <p:cNvPicPr preferRelativeResize="0"/>
          <p:nvPr>
            <p:ph idx="2" type="pic"/>
          </p:nvPr>
        </p:nvPicPr>
        <p:blipFill rotWithShape="1">
          <a:blip r:embed="rId3">
            <a:alphaModFix/>
          </a:blip>
          <a:srcRect b="0" l="6077" r="6077" t="0"/>
          <a:stretch/>
        </p:blipFill>
        <p:spPr>
          <a:xfrm>
            <a:off x="-9153" y="0"/>
            <a:ext cx="6105136" cy="6240787"/>
          </a:xfrm>
          <a:prstGeom prst="rect">
            <a:avLst/>
          </a:prstGeom>
          <a:noFill/>
          <a:ln>
            <a:noFill/>
          </a:ln>
        </p:spPr>
      </p:pic>
      <p:pic>
        <p:nvPicPr>
          <p:cNvPr id="644" name="Google Shape;644;p68"/>
          <p:cNvPicPr preferRelativeResize="0"/>
          <p:nvPr>
            <p:ph idx="3" type="pic"/>
          </p:nvPr>
        </p:nvPicPr>
        <p:blipFill rotWithShape="1">
          <a:blip r:embed="rId4">
            <a:alphaModFix/>
          </a:blip>
          <a:srcRect b="0" l="14156" r="14156" t="0"/>
          <a:stretch/>
        </p:blipFill>
        <p:spPr>
          <a:xfrm>
            <a:off x="6355502" y="211465"/>
            <a:ext cx="4941484" cy="3877363"/>
          </a:xfrm>
          <a:prstGeom prst="rect">
            <a:avLst/>
          </a:prstGeom>
          <a:noFill/>
          <a:ln>
            <a:noFill/>
          </a:ln>
        </p:spPr>
      </p:pic>
      <p:sp>
        <p:nvSpPr>
          <p:cNvPr id="645" name="Google Shape;645;p68"/>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accent2"/>
              </a:buClr>
              <a:buSzPts val="4800"/>
              <a:buFont typeface="Century Gothic"/>
              <a:buNone/>
            </a:pPr>
            <a:r>
              <a:rPr lang="en-US" sz="4800">
                <a:solidFill>
                  <a:schemeClr val="accent2"/>
                </a:solidFill>
              </a:rPr>
              <a:t>DOM</a:t>
            </a:r>
            <a:endParaRPr/>
          </a:p>
        </p:txBody>
      </p:sp>
      <p:sp>
        <p:nvSpPr>
          <p:cNvPr id="646" name="Google Shape;646;p68"/>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920"/>
              <a:buNone/>
            </a:pPr>
            <a:r>
              <a:rPr lang="en-US"/>
              <a:t>JAVASCRIPT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9"/>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DOM - Document Object Model</a:t>
            </a:r>
            <a:endParaRPr/>
          </a:p>
        </p:txBody>
      </p:sp>
      <p:sp>
        <p:nvSpPr>
          <p:cNvPr id="652" name="Google Shape;652;p69"/>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DOM (or Document Object Model) is a tree-like representation of the contents of a webpage - a tree of “nodes” with different relationships depending on how they’re arranged in the HTML document.</a:t>
            </a:r>
            <a:endParaRPr b="0" i="0" sz="1600" u="none" cap="none" strike="noStrike">
              <a:solidFill>
                <a:schemeClr val="dk1"/>
              </a:solidFill>
              <a:latin typeface="Calibri"/>
              <a:ea typeface="Calibri"/>
              <a:cs typeface="Calibri"/>
              <a:sym typeface="Calibri"/>
            </a:endParaRPr>
          </a:p>
        </p:txBody>
      </p:sp>
      <p:pic>
        <p:nvPicPr>
          <p:cNvPr id="653" name="Google Shape;653;p69"/>
          <p:cNvPicPr preferRelativeResize="0"/>
          <p:nvPr/>
        </p:nvPicPr>
        <p:blipFill rotWithShape="1">
          <a:blip r:embed="rId3">
            <a:alphaModFix/>
          </a:blip>
          <a:srcRect b="0" l="0" r="0" t="0"/>
          <a:stretch/>
        </p:blipFill>
        <p:spPr>
          <a:xfrm>
            <a:off x="512082" y="3429000"/>
            <a:ext cx="3333750" cy="1143000"/>
          </a:xfrm>
          <a:prstGeom prst="rect">
            <a:avLst/>
          </a:prstGeom>
          <a:noFill/>
          <a:ln>
            <a:noFill/>
          </a:ln>
        </p:spPr>
      </p:pic>
      <p:sp>
        <p:nvSpPr>
          <p:cNvPr id="654" name="Google Shape;654;p69"/>
          <p:cNvSpPr txBox="1"/>
          <p:nvPr/>
        </p:nvSpPr>
        <p:spPr>
          <a:xfrm>
            <a:off x="512064" y="4709601"/>
            <a:ext cx="111678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In the above example, the </a:t>
            </a:r>
            <a:r>
              <a:rPr b="1" i="0" lang="en-US" sz="1600" u="none" cap="none" strike="noStrike">
                <a:solidFill>
                  <a:srgbClr val="000000"/>
                </a:solidFill>
                <a:latin typeface="Calibri"/>
                <a:ea typeface="Calibri"/>
                <a:cs typeface="Calibri"/>
                <a:sym typeface="Calibri"/>
              </a:rPr>
              <a:t>&lt;div class="display"&gt;&lt;/div&gt;</a:t>
            </a:r>
            <a:r>
              <a:rPr b="0" i="0" lang="en-US" sz="1600" u="none" cap="none" strike="noStrike">
                <a:solidFill>
                  <a:srgbClr val="000000"/>
                </a:solidFill>
                <a:latin typeface="Calibri"/>
                <a:ea typeface="Calibri"/>
                <a:cs typeface="Calibri"/>
                <a:sym typeface="Calibri"/>
              </a:rPr>
              <a:t> is a “child” of </a:t>
            </a:r>
            <a:r>
              <a:rPr b="1" i="0" lang="en-US" sz="1600" u="none" cap="none" strike="noStrike">
                <a:solidFill>
                  <a:srgbClr val="000000"/>
                </a:solidFill>
                <a:latin typeface="Calibri"/>
                <a:ea typeface="Calibri"/>
                <a:cs typeface="Calibri"/>
                <a:sym typeface="Calibri"/>
              </a:rPr>
              <a:t>&lt;div id="container"&gt;&lt;/div&gt; </a:t>
            </a:r>
            <a:r>
              <a:rPr b="0" i="0" lang="en-US" sz="1600" u="none" cap="none" strike="noStrike">
                <a:solidFill>
                  <a:srgbClr val="000000"/>
                </a:solidFill>
                <a:latin typeface="Calibri"/>
                <a:ea typeface="Calibri"/>
                <a:cs typeface="Calibri"/>
                <a:sym typeface="Calibri"/>
              </a:rPr>
              <a:t>and a sibling to </a:t>
            </a:r>
            <a:r>
              <a:rPr b="1" i="0" lang="en-US" sz="1600" u="none" cap="none" strike="noStrike">
                <a:solidFill>
                  <a:srgbClr val="000000"/>
                </a:solidFill>
                <a:latin typeface="Calibri"/>
                <a:ea typeface="Calibri"/>
                <a:cs typeface="Calibri"/>
                <a:sym typeface="Calibri"/>
              </a:rPr>
              <a:t>&lt;div class="controls"&gt;&lt;/div&gt;</a:t>
            </a:r>
            <a:r>
              <a:rPr b="0" i="0" lang="en-US" sz="1600" u="none" cap="none" strike="noStrike">
                <a:solidFill>
                  <a:srgbClr val="000000"/>
                </a:solidFill>
                <a:latin typeface="Calibri"/>
                <a:ea typeface="Calibri"/>
                <a:cs typeface="Calibri"/>
                <a:sym typeface="Calibri"/>
              </a:rPr>
              <a:t>. Think of it like a family tree. </a:t>
            </a:r>
            <a:r>
              <a:rPr b="1" i="0" lang="en-US" sz="1600" u="none" cap="none" strike="noStrike">
                <a:solidFill>
                  <a:srgbClr val="000000"/>
                </a:solidFill>
                <a:latin typeface="Calibri"/>
                <a:ea typeface="Calibri"/>
                <a:cs typeface="Calibri"/>
                <a:sym typeface="Calibri"/>
              </a:rPr>
              <a:t>&lt;div id="container"&gt;&lt;/div&gt; </a:t>
            </a:r>
            <a:r>
              <a:rPr b="0" i="0" lang="en-US" sz="1600" u="none" cap="none" strike="noStrike">
                <a:solidFill>
                  <a:srgbClr val="000000"/>
                </a:solidFill>
                <a:latin typeface="Calibri"/>
                <a:ea typeface="Calibri"/>
                <a:cs typeface="Calibri"/>
                <a:sym typeface="Calibri"/>
              </a:rPr>
              <a:t>is a parent, with its children on the next level, each on their own “branch”.</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0"/>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DOM - Document Object Model</a:t>
            </a:r>
            <a:endParaRPr/>
          </a:p>
        </p:txBody>
      </p:sp>
      <p:sp>
        <p:nvSpPr>
          <p:cNvPr id="660" name="Google Shape;660;p70"/>
          <p:cNvSpPr txBox="1"/>
          <p:nvPr/>
        </p:nvSpPr>
        <p:spPr>
          <a:xfrm>
            <a:off x="512064" y="2706624"/>
            <a:ext cx="111678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When working with the DOM, you use “selectors” to target the nodes you want to work with. You can use a combination of CSS-style selectors and relationship properties to target the nodes you want. Let’s start with CSS-style selectors. In the example, you could use the following selectors to refer to </a:t>
            </a:r>
            <a:r>
              <a:rPr b="1" i="0" lang="en-US" sz="1600" u="none" cap="none" strike="noStrike">
                <a:solidFill>
                  <a:srgbClr val="000000"/>
                </a:solidFill>
                <a:latin typeface="Calibri"/>
                <a:ea typeface="Calibri"/>
                <a:cs typeface="Calibri"/>
                <a:sym typeface="Calibri"/>
              </a:rPr>
              <a:t>&lt;div class="display"&gt;&lt;/div&gt;</a:t>
            </a:r>
            <a:r>
              <a:rPr b="0" i="0" lang="en-US" sz="1600" u="none" cap="none" strike="noStrike">
                <a:solidFill>
                  <a:srgbClr val="000000"/>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p:txBody>
      </p:sp>
      <p:sp>
        <p:nvSpPr>
          <p:cNvPr id="661" name="Google Shape;661;p70"/>
          <p:cNvSpPr txBox="1"/>
          <p:nvPr/>
        </p:nvSpPr>
        <p:spPr>
          <a:xfrm>
            <a:off x="4563947" y="3585002"/>
            <a:ext cx="6094602" cy="10772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div.display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.display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#container &gt; .display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div#container &gt; div.display</a:t>
            </a:r>
            <a:endParaRPr b="0" i="0" sz="1400" u="none" cap="none" strike="noStrike">
              <a:solidFill>
                <a:srgbClr val="000000"/>
              </a:solidFill>
              <a:latin typeface="Arial"/>
              <a:ea typeface="Arial"/>
              <a:cs typeface="Arial"/>
              <a:sym typeface="Arial"/>
            </a:endParaRPr>
          </a:p>
        </p:txBody>
      </p:sp>
      <p:pic>
        <p:nvPicPr>
          <p:cNvPr id="662" name="Google Shape;662;p70"/>
          <p:cNvPicPr preferRelativeResize="0"/>
          <p:nvPr/>
        </p:nvPicPr>
        <p:blipFill rotWithShape="1">
          <a:blip r:embed="rId3">
            <a:alphaModFix/>
          </a:blip>
          <a:srcRect b="0" l="0" r="0" t="0"/>
          <a:stretch/>
        </p:blipFill>
        <p:spPr>
          <a:xfrm>
            <a:off x="595357" y="3552111"/>
            <a:ext cx="3333750" cy="1143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1"/>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DOM - Document Object Model</a:t>
            </a:r>
            <a:endParaRPr/>
          </a:p>
        </p:txBody>
      </p:sp>
      <p:sp>
        <p:nvSpPr>
          <p:cNvPr id="668" name="Google Shape;668;p71"/>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You can also use relational selectors </a:t>
            </a:r>
            <a:r>
              <a:rPr b="1" i="0" lang="en-US" sz="1600" u="none" cap="none" strike="noStrike">
                <a:solidFill>
                  <a:srgbClr val="000000"/>
                </a:solidFill>
                <a:latin typeface="Calibri"/>
                <a:ea typeface="Calibri"/>
                <a:cs typeface="Calibri"/>
                <a:sym typeface="Calibri"/>
              </a:rPr>
              <a:t>(i.e. firstElementChild or lastElementChild etc.)</a:t>
            </a:r>
            <a:r>
              <a:rPr b="0" i="0" lang="en-US" sz="1600" u="none" cap="none" strike="noStrike">
                <a:solidFill>
                  <a:srgbClr val="000000"/>
                </a:solidFill>
                <a:latin typeface="Calibri"/>
                <a:ea typeface="Calibri"/>
                <a:cs typeface="Calibri"/>
                <a:sym typeface="Calibri"/>
              </a:rPr>
              <a:t> with special properties owned by the nodes. So you’re identifying a certain node based on its relationships to the nodes around it. </a:t>
            </a:r>
            <a:endParaRPr b="0" i="0" sz="1600" u="none" cap="none" strike="noStrike">
              <a:solidFill>
                <a:schemeClr val="dk1"/>
              </a:solidFill>
              <a:latin typeface="Calibri"/>
              <a:ea typeface="Calibri"/>
              <a:cs typeface="Calibri"/>
              <a:sym typeface="Calibri"/>
            </a:endParaRPr>
          </a:p>
        </p:txBody>
      </p:sp>
      <p:pic>
        <p:nvPicPr>
          <p:cNvPr id="669" name="Google Shape;669;p71"/>
          <p:cNvPicPr preferRelativeResize="0"/>
          <p:nvPr/>
        </p:nvPicPr>
        <p:blipFill rotWithShape="1">
          <a:blip r:embed="rId3">
            <a:alphaModFix/>
          </a:blip>
          <a:srcRect b="0" l="0" r="0" t="0"/>
          <a:stretch/>
        </p:blipFill>
        <p:spPr>
          <a:xfrm>
            <a:off x="588845" y="3341733"/>
            <a:ext cx="8296275" cy="3076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2"/>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DOM methods</a:t>
            </a:r>
            <a:endParaRPr/>
          </a:p>
        </p:txBody>
      </p:sp>
      <p:sp>
        <p:nvSpPr>
          <p:cNvPr id="675" name="Google Shape;675;p72"/>
          <p:cNvSpPr txBox="1"/>
          <p:nvPr/>
        </p:nvSpPr>
        <p:spPr>
          <a:xfrm>
            <a:off x="512064" y="2706624"/>
            <a:ext cx="11167872"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When your HTML code is parsed by a web browser, it is converted to the DOM as was mentioned above. One of the primary differences is that these nodes are objects that have many properties and methods attached to them. These properties and methods are the primary tools we are going to use to manipulate our webpage with JavaScript. We’ll start with the query selectors - those that help you target nodes.</a:t>
            </a:r>
            <a:endParaRPr b="0" i="0" sz="1600" u="none" cap="none" strike="noStrike">
              <a:solidFill>
                <a:schemeClr val="dk1"/>
              </a:solidFill>
              <a:latin typeface="Calibri"/>
              <a:ea typeface="Calibri"/>
              <a:cs typeface="Calibri"/>
              <a:sym typeface="Calibri"/>
            </a:endParaRPr>
          </a:p>
        </p:txBody>
      </p:sp>
      <p:sp>
        <p:nvSpPr>
          <p:cNvPr id="676" name="Google Shape;676;p72"/>
          <p:cNvSpPr txBox="1"/>
          <p:nvPr/>
        </p:nvSpPr>
        <p:spPr>
          <a:xfrm>
            <a:off x="512064" y="3850954"/>
            <a:ext cx="11167871"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Query Selectors: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element.querySelector(selector)</a:t>
            </a:r>
            <a:r>
              <a:rPr b="0" i="0" lang="en-US" sz="1600" u="none" cap="none" strike="noStrike">
                <a:solidFill>
                  <a:schemeClr val="dk1"/>
                </a:solidFill>
                <a:latin typeface="Calibri"/>
                <a:ea typeface="Calibri"/>
                <a:cs typeface="Calibri"/>
                <a:sym typeface="Calibri"/>
              </a:rPr>
              <a:t> returns a reference to the first match of selector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element.querySelectorAll(selectors)</a:t>
            </a:r>
            <a:r>
              <a:rPr b="0" i="0" lang="en-US" sz="1600" u="none" cap="none" strike="noStrike">
                <a:solidFill>
                  <a:schemeClr val="dk1"/>
                </a:solidFill>
                <a:latin typeface="Calibri"/>
                <a:ea typeface="Calibri"/>
                <a:cs typeface="Calibri"/>
                <a:sym typeface="Calibri"/>
              </a:rPr>
              <a:t> returns a “nodelist” containing references to all of the matches of the selectors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Calibri"/>
                <a:ea typeface="Calibri"/>
                <a:cs typeface="Calibri"/>
                <a:sym typeface="Calibri"/>
              </a:rPr>
              <a:t>*There are several other, more specific queries, that offer potential (marginal) performance benefits, but we won’t be going over them now.</a:t>
            </a:r>
            <a:endParaRPr b="0" i="0" sz="1400" u="none" cap="none" strike="noStrike">
              <a:solidFill>
                <a:srgbClr val="000000"/>
              </a:solidFill>
              <a:latin typeface="Arial"/>
              <a:ea typeface="Arial"/>
              <a:cs typeface="Arial"/>
              <a:sym typeface="Arial"/>
            </a:endParaRPr>
          </a:p>
        </p:txBody>
      </p:sp>
      <p:sp>
        <p:nvSpPr>
          <p:cNvPr id="677" name="Google Shape;677;p72"/>
          <p:cNvSpPr txBox="1"/>
          <p:nvPr/>
        </p:nvSpPr>
        <p:spPr>
          <a:xfrm>
            <a:off x="512064" y="5421421"/>
            <a:ext cx="111678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Calibri"/>
                <a:ea typeface="Calibri"/>
                <a:cs typeface="Calibri"/>
                <a:sym typeface="Calibri"/>
              </a:rPr>
              <a:t>Note:</a:t>
            </a:r>
            <a:r>
              <a:rPr b="0" i="0" lang="en-US" sz="1600" u="none" cap="none" strike="noStrike">
                <a:solidFill>
                  <a:schemeClr val="dk1"/>
                </a:solidFill>
                <a:latin typeface="Calibri"/>
                <a:ea typeface="Calibri"/>
                <a:cs typeface="Calibri"/>
                <a:sym typeface="Calibri"/>
              </a:rPr>
              <a:t> when using </a:t>
            </a:r>
            <a:r>
              <a:rPr b="1" i="0" lang="en-US" sz="1600" u="none" cap="none" strike="noStrike">
                <a:solidFill>
                  <a:schemeClr val="dk1"/>
                </a:solidFill>
                <a:latin typeface="Calibri"/>
                <a:ea typeface="Calibri"/>
                <a:cs typeface="Calibri"/>
                <a:sym typeface="Calibri"/>
              </a:rPr>
              <a:t>querySelectorAll</a:t>
            </a:r>
            <a:r>
              <a:rPr b="0" i="0" lang="en-US" sz="1600" u="none" cap="none" strike="noStrike">
                <a:solidFill>
                  <a:schemeClr val="dk1"/>
                </a:solidFill>
                <a:latin typeface="Calibri"/>
                <a:ea typeface="Calibri"/>
                <a:cs typeface="Calibri"/>
                <a:sym typeface="Calibri"/>
              </a:rPr>
              <a:t>, the return value is not an array. It looks like an array, and it somewhat acts like an array, but it’s really a “nodelist”. The big distinction is that several array methods are missing from nodelists. One solution, if problems arise, is to convert the nodelist into an array. You can do this with </a:t>
            </a:r>
            <a:r>
              <a:rPr b="1" i="0" lang="en-US" sz="1600" u="none" cap="none" strike="noStrike">
                <a:solidFill>
                  <a:schemeClr val="dk1"/>
                </a:solidFill>
                <a:latin typeface="Calibri"/>
                <a:ea typeface="Calibri"/>
                <a:cs typeface="Calibri"/>
                <a:sym typeface="Calibri"/>
              </a:rPr>
              <a:t>Array.from()</a:t>
            </a:r>
            <a:r>
              <a:rPr b="0" i="0" lang="en-US" sz="1600" u="none" cap="none" strike="noStrike">
                <a:solidFill>
                  <a:schemeClr val="dk1"/>
                </a:solidFill>
                <a:latin typeface="Calibri"/>
                <a:ea typeface="Calibri"/>
                <a:cs typeface="Calibri"/>
                <a:sym typeface="Calibri"/>
              </a:rPr>
              <a:t> or the </a:t>
            </a:r>
            <a:r>
              <a:rPr b="0" i="0" lang="en-US" sz="1600" u="sng" cap="none" strike="noStrike">
                <a:solidFill>
                  <a:schemeClr val="hlink"/>
                </a:solidFill>
                <a:latin typeface="Calibri"/>
                <a:ea typeface="Calibri"/>
                <a:cs typeface="Calibri"/>
                <a:sym typeface="Calibri"/>
                <a:hlinkClick r:id="rId3"/>
              </a:rPr>
              <a:t>spread operator</a:t>
            </a:r>
            <a:r>
              <a:rPr b="0" i="0" lang="en-US"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3"/>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Element creation</a:t>
            </a:r>
            <a:endParaRPr/>
          </a:p>
        </p:txBody>
      </p:sp>
      <p:sp>
        <p:nvSpPr>
          <p:cNvPr id="683" name="Google Shape;683;p73"/>
          <p:cNvSpPr txBox="1"/>
          <p:nvPr/>
        </p:nvSpPr>
        <p:spPr>
          <a:xfrm>
            <a:off x="512064" y="2706624"/>
            <a:ext cx="111678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document.createElement(tagName, [options])</a:t>
            </a:r>
            <a:r>
              <a:rPr b="0" i="0" lang="en-US" sz="1600" u="none" cap="none" strike="noStrike">
                <a:solidFill>
                  <a:srgbClr val="000000"/>
                </a:solidFill>
                <a:latin typeface="Calibri"/>
                <a:ea typeface="Calibri"/>
                <a:cs typeface="Calibri"/>
                <a:sym typeface="Calibri"/>
              </a:rPr>
              <a:t> creates a new element of tag type </a:t>
            </a:r>
            <a:r>
              <a:rPr b="1" i="0" lang="en-US" sz="1600" u="none" cap="none" strike="noStrike">
                <a:solidFill>
                  <a:srgbClr val="000000"/>
                </a:solidFill>
                <a:latin typeface="Calibri"/>
                <a:ea typeface="Calibri"/>
                <a:cs typeface="Calibri"/>
                <a:sym typeface="Calibri"/>
              </a:rPr>
              <a:t>tagName</a:t>
            </a:r>
            <a:r>
              <a:rPr b="0" i="0" lang="en-US" sz="1600" u="none" cap="none" strike="noStrike">
                <a:solidFill>
                  <a:srgbClr val="000000"/>
                </a:solidFill>
                <a:latin typeface="Calibri"/>
                <a:ea typeface="Calibri"/>
                <a:cs typeface="Calibri"/>
                <a:sym typeface="Calibri"/>
              </a:rPr>
              <a:t>. [options] in this case means you can add some optional parameters to the function. This function does </a:t>
            </a:r>
            <a:r>
              <a:rPr b="1" i="0" lang="en-US" sz="1600" u="none" cap="none" strike="noStrike">
                <a:solidFill>
                  <a:srgbClr val="000000"/>
                </a:solidFill>
                <a:latin typeface="Calibri"/>
                <a:ea typeface="Calibri"/>
                <a:cs typeface="Calibri"/>
                <a:sym typeface="Calibri"/>
              </a:rPr>
              <a:t>NOT </a:t>
            </a:r>
            <a:r>
              <a:rPr b="0" i="0" lang="en-US" sz="1600" u="none" cap="none" strike="noStrike">
                <a:solidFill>
                  <a:srgbClr val="000000"/>
                </a:solidFill>
                <a:latin typeface="Calibri"/>
                <a:ea typeface="Calibri"/>
                <a:cs typeface="Calibri"/>
                <a:sym typeface="Calibri"/>
              </a:rPr>
              <a:t>put your new element into the DOM - it simply creates it in memory. This is so that you can manipulate the element (by adding styles, classes, ids, text, etc.) before placing it on the page. </a:t>
            </a:r>
            <a:endParaRPr b="0" i="0" sz="1600" u="none" cap="none" strike="noStrike">
              <a:solidFill>
                <a:schemeClr val="dk1"/>
              </a:solidFill>
              <a:latin typeface="Calibri"/>
              <a:ea typeface="Calibri"/>
              <a:cs typeface="Calibri"/>
              <a:sym typeface="Calibri"/>
            </a:endParaRPr>
          </a:p>
        </p:txBody>
      </p:sp>
      <p:sp>
        <p:nvSpPr>
          <p:cNvPr id="684" name="Google Shape;684;p73"/>
          <p:cNvSpPr txBox="1"/>
          <p:nvPr/>
        </p:nvSpPr>
        <p:spPr>
          <a:xfrm>
            <a:off x="512064" y="3641229"/>
            <a:ext cx="11167871"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Query Selectors: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element.querySelector(selector)</a:t>
            </a:r>
            <a:r>
              <a:rPr b="0" i="0" lang="en-US" sz="1600" u="none" cap="none" strike="noStrike">
                <a:solidFill>
                  <a:schemeClr val="dk1"/>
                </a:solidFill>
                <a:latin typeface="Calibri"/>
                <a:ea typeface="Calibri"/>
                <a:cs typeface="Calibri"/>
                <a:sym typeface="Calibri"/>
              </a:rPr>
              <a:t> returns a reference to the first match of selector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element.querySelectorAll(selectors)</a:t>
            </a:r>
            <a:r>
              <a:rPr b="0" i="0" lang="en-US" sz="1600" u="none" cap="none" strike="noStrike">
                <a:solidFill>
                  <a:schemeClr val="dk1"/>
                </a:solidFill>
                <a:latin typeface="Calibri"/>
                <a:ea typeface="Calibri"/>
                <a:cs typeface="Calibri"/>
                <a:sym typeface="Calibri"/>
              </a:rPr>
              <a:t> returns a “nodelist” containing references to all of the matches of the selectors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Calibri"/>
                <a:ea typeface="Calibri"/>
                <a:cs typeface="Calibri"/>
                <a:sym typeface="Calibri"/>
              </a:rPr>
              <a:t>*There are several other, more specific queries, that offer potential (marginal) performance benefits, but we won’t be going over them now.</a:t>
            </a:r>
            <a:endParaRPr b="0" i="0" sz="1400" u="none" cap="none" strike="noStrike">
              <a:solidFill>
                <a:srgbClr val="000000"/>
              </a:solidFill>
              <a:latin typeface="Arial"/>
              <a:ea typeface="Arial"/>
              <a:cs typeface="Arial"/>
              <a:sym typeface="Arial"/>
            </a:endParaRPr>
          </a:p>
        </p:txBody>
      </p:sp>
      <p:sp>
        <p:nvSpPr>
          <p:cNvPr id="685" name="Google Shape;685;p73"/>
          <p:cNvSpPr txBox="1"/>
          <p:nvPr/>
        </p:nvSpPr>
        <p:spPr>
          <a:xfrm>
            <a:off x="512064" y="5421421"/>
            <a:ext cx="111678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Calibri"/>
                <a:ea typeface="Calibri"/>
                <a:cs typeface="Calibri"/>
                <a:sym typeface="Calibri"/>
              </a:rPr>
              <a:t>Note:</a:t>
            </a:r>
            <a:r>
              <a:rPr b="0" i="0" lang="en-US" sz="1600" u="none" cap="none" strike="noStrike">
                <a:solidFill>
                  <a:schemeClr val="dk1"/>
                </a:solidFill>
                <a:latin typeface="Calibri"/>
                <a:ea typeface="Calibri"/>
                <a:cs typeface="Calibri"/>
                <a:sym typeface="Calibri"/>
              </a:rPr>
              <a:t> when using </a:t>
            </a:r>
            <a:r>
              <a:rPr b="1" i="0" lang="en-US" sz="1600" u="none" cap="none" strike="noStrike">
                <a:solidFill>
                  <a:schemeClr val="dk1"/>
                </a:solidFill>
                <a:latin typeface="Calibri"/>
                <a:ea typeface="Calibri"/>
                <a:cs typeface="Calibri"/>
                <a:sym typeface="Calibri"/>
              </a:rPr>
              <a:t>querySelectorAll</a:t>
            </a:r>
            <a:r>
              <a:rPr b="0" i="0" lang="en-US" sz="1600" u="none" cap="none" strike="noStrike">
                <a:solidFill>
                  <a:schemeClr val="dk1"/>
                </a:solidFill>
                <a:latin typeface="Calibri"/>
                <a:ea typeface="Calibri"/>
                <a:cs typeface="Calibri"/>
                <a:sym typeface="Calibri"/>
              </a:rPr>
              <a:t>, the return value is not an array. It looks like an array, and it somewhat acts like an array, but it’s really a “nodelist”. The big distinction is that several array methods are missing from nodelists. One solution, if problems arise, is to convert the nodelist into an array. You can do this with </a:t>
            </a:r>
            <a:r>
              <a:rPr b="1" i="0" lang="en-US" sz="1600" u="none" cap="none" strike="noStrike">
                <a:solidFill>
                  <a:schemeClr val="dk1"/>
                </a:solidFill>
                <a:latin typeface="Calibri"/>
                <a:ea typeface="Calibri"/>
                <a:cs typeface="Calibri"/>
                <a:sym typeface="Calibri"/>
              </a:rPr>
              <a:t>Array.from()</a:t>
            </a:r>
            <a:r>
              <a:rPr b="0" i="0" lang="en-US" sz="1600" u="none" cap="none" strike="noStrike">
                <a:solidFill>
                  <a:schemeClr val="dk1"/>
                </a:solidFill>
                <a:latin typeface="Calibri"/>
                <a:ea typeface="Calibri"/>
                <a:cs typeface="Calibri"/>
                <a:sym typeface="Calibri"/>
              </a:rPr>
              <a:t> or the </a:t>
            </a:r>
            <a:r>
              <a:rPr b="0" i="0" lang="en-US" sz="1600" u="sng" cap="none" strike="noStrike">
                <a:solidFill>
                  <a:schemeClr val="hlink"/>
                </a:solidFill>
                <a:latin typeface="Calibri"/>
                <a:ea typeface="Calibri"/>
                <a:cs typeface="Calibri"/>
                <a:sym typeface="Calibri"/>
                <a:hlinkClick r:id="rId3"/>
              </a:rPr>
              <a:t>spread operator</a:t>
            </a:r>
            <a:r>
              <a:rPr b="0" i="0" lang="en-US"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4"/>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Element creation</a:t>
            </a:r>
            <a:endParaRPr/>
          </a:p>
        </p:txBody>
      </p:sp>
      <p:sp>
        <p:nvSpPr>
          <p:cNvPr id="691" name="Google Shape;691;p74"/>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You can place the element into the DOM with one of the following methods:</a:t>
            </a:r>
            <a:endParaRPr b="0" i="0" sz="1600" u="none" cap="none" strike="noStrike">
              <a:solidFill>
                <a:schemeClr val="dk1"/>
              </a:solidFill>
              <a:latin typeface="Calibri"/>
              <a:ea typeface="Calibri"/>
              <a:cs typeface="Calibri"/>
              <a:sym typeface="Calibri"/>
            </a:endParaRPr>
          </a:p>
        </p:txBody>
      </p:sp>
      <p:sp>
        <p:nvSpPr>
          <p:cNvPr id="692" name="Google Shape;692;p74"/>
          <p:cNvSpPr txBox="1"/>
          <p:nvPr/>
        </p:nvSpPr>
        <p:spPr>
          <a:xfrm>
            <a:off x="512063" y="3136612"/>
            <a:ext cx="11167871" cy="5847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parentNode.appendChild(childNode) appends childNode as the last child of parentNode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parentNode.insertBefore(newNode, referenceNode) inserts newNode into parentNode before referenceNode</a:t>
            </a:r>
            <a:endParaRPr b="0" i="1" sz="1400" u="none" cap="none" strike="noStrike">
              <a:solidFill>
                <a:schemeClr val="dk1"/>
              </a:solidFill>
              <a:latin typeface="Calibri"/>
              <a:ea typeface="Calibri"/>
              <a:cs typeface="Calibri"/>
              <a:sym typeface="Calibri"/>
            </a:endParaRPr>
          </a:p>
        </p:txBody>
      </p:sp>
      <p:sp>
        <p:nvSpPr>
          <p:cNvPr id="693" name="Google Shape;693;p74"/>
          <p:cNvSpPr txBox="1"/>
          <p:nvPr/>
        </p:nvSpPr>
        <p:spPr>
          <a:xfrm>
            <a:off x="512062" y="3812821"/>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You can remove the element from the DOM with the following method:</a:t>
            </a:r>
            <a:endParaRPr b="0" i="0" sz="1600" u="none" cap="none" strike="noStrike">
              <a:solidFill>
                <a:schemeClr val="dk1"/>
              </a:solidFill>
              <a:latin typeface="Calibri"/>
              <a:ea typeface="Calibri"/>
              <a:cs typeface="Calibri"/>
              <a:sym typeface="Calibri"/>
            </a:endParaRPr>
          </a:p>
        </p:txBody>
      </p:sp>
      <p:sp>
        <p:nvSpPr>
          <p:cNvPr id="694" name="Google Shape;694;p74"/>
          <p:cNvSpPr txBox="1"/>
          <p:nvPr/>
        </p:nvSpPr>
        <p:spPr>
          <a:xfrm>
            <a:off x="512062" y="4236871"/>
            <a:ext cx="11167870" cy="3385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parentNode.removeChild(child) removes child from parentNode on the DOM and returns a reference to child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5"/>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Altering elements</a:t>
            </a:r>
            <a:endParaRPr/>
          </a:p>
        </p:txBody>
      </p:sp>
      <p:sp>
        <p:nvSpPr>
          <p:cNvPr id="700" name="Google Shape;700;p75"/>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When you have a reference to an element, you can use that reference to alter the element’s own properties. This allows you to do many useful alterations, like adding/removing and altering attributes, changing classes, adding </a:t>
            </a:r>
            <a:r>
              <a:rPr b="0" i="0" lang="en-US" sz="1600" u="sng" cap="none" strike="noStrike">
                <a:solidFill>
                  <a:schemeClr val="hlink"/>
                </a:solidFill>
                <a:latin typeface="Calibri"/>
                <a:ea typeface="Calibri"/>
                <a:cs typeface="Calibri"/>
                <a:sym typeface="Calibri"/>
                <a:hlinkClick r:id="rId3"/>
              </a:rPr>
              <a:t>inline style</a:t>
            </a:r>
            <a:r>
              <a:rPr b="0" i="0" lang="en-US" sz="1600" u="none" cap="none" strike="noStrike">
                <a:solidFill>
                  <a:srgbClr val="000000"/>
                </a:solidFill>
                <a:latin typeface="Calibri"/>
                <a:ea typeface="Calibri"/>
                <a:cs typeface="Calibri"/>
                <a:sym typeface="Calibri"/>
              </a:rPr>
              <a:t> information and more.</a:t>
            </a:r>
            <a:endParaRPr b="0" i="0" sz="1600" u="none" cap="none" strike="noStrike">
              <a:solidFill>
                <a:schemeClr val="dk1"/>
              </a:solidFill>
              <a:latin typeface="Calibri"/>
              <a:ea typeface="Calibri"/>
              <a:cs typeface="Calibri"/>
              <a:sym typeface="Calibri"/>
            </a:endParaRPr>
          </a:p>
        </p:txBody>
      </p:sp>
      <p:sp>
        <p:nvSpPr>
          <p:cNvPr id="701" name="Google Shape;701;p75"/>
          <p:cNvSpPr txBox="1"/>
          <p:nvPr/>
        </p:nvSpPr>
        <p:spPr>
          <a:xfrm>
            <a:off x="512064" y="4138517"/>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How to add inline style:</a:t>
            </a:r>
            <a:endParaRPr b="0" i="0" sz="1600" u="none" cap="none" strike="noStrike">
              <a:solidFill>
                <a:schemeClr val="dk1"/>
              </a:solidFill>
              <a:latin typeface="Calibri"/>
              <a:ea typeface="Calibri"/>
              <a:cs typeface="Calibri"/>
              <a:sym typeface="Calibri"/>
            </a:endParaRPr>
          </a:p>
        </p:txBody>
      </p:sp>
      <p:pic>
        <p:nvPicPr>
          <p:cNvPr id="702" name="Google Shape;702;p75"/>
          <p:cNvPicPr preferRelativeResize="0"/>
          <p:nvPr/>
        </p:nvPicPr>
        <p:blipFill rotWithShape="1">
          <a:blip r:embed="rId4">
            <a:alphaModFix/>
          </a:blip>
          <a:srcRect b="0" l="0" r="0" t="0"/>
          <a:stretch/>
        </p:blipFill>
        <p:spPr>
          <a:xfrm>
            <a:off x="597103" y="3333630"/>
            <a:ext cx="5157745" cy="638249"/>
          </a:xfrm>
          <a:prstGeom prst="rect">
            <a:avLst/>
          </a:prstGeom>
          <a:noFill/>
          <a:ln>
            <a:noFill/>
          </a:ln>
        </p:spPr>
      </p:pic>
      <p:pic>
        <p:nvPicPr>
          <p:cNvPr id="703" name="Google Shape;703;p75"/>
          <p:cNvPicPr preferRelativeResize="0"/>
          <p:nvPr/>
        </p:nvPicPr>
        <p:blipFill rotWithShape="1">
          <a:blip r:embed="rId5">
            <a:alphaModFix/>
          </a:blip>
          <a:srcRect b="0" l="0" r="0" t="0"/>
          <a:stretch/>
        </p:blipFill>
        <p:spPr>
          <a:xfrm>
            <a:off x="597103" y="4477071"/>
            <a:ext cx="5157745" cy="177414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6"/>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Altering elements</a:t>
            </a:r>
            <a:endParaRPr/>
          </a:p>
        </p:txBody>
      </p:sp>
      <p:sp>
        <p:nvSpPr>
          <p:cNvPr id="709" name="Google Shape;709;p76"/>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Note that if you’re accessing a </a:t>
            </a:r>
            <a:r>
              <a:rPr b="0" i="1" lang="en-US" sz="1600" u="none" cap="none" strike="noStrike">
                <a:solidFill>
                  <a:srgbClr val="000000"/>
                </a:solidFill>
                <a:latin typeface="Calibri"/>
                <a:ea typeface="Calibri"/>
                <a:cs typeface="Calibri"/>
                <a:sym typeface="Calibri"/>
              </a:rPr>
              <a:t>kebab-cased</a:t>
            </a:r>
            <a:r>
              <a:rPr b="0" i="0" lang="en-US" sz="1600" u="none" cap="none" strike="noStrike">
                <a:solidFill>
                  <a:srgbClr val="000000"/>
                </a:solidFill>
                <a:latin typeface="Calibri"/>
                <a:ea typeface="Calibri"/>
                <a:cs typeface="Calibri"/>
                <a:sym typeface="Calibri"/>
              </a:rPr>
              <a:t> CSS rule from JS, you’ll either need to use camelCase or you’ll need to use bracket notation instead of dot notation.</a:t>
            </a:r>
            <a:endParaRPr b="0" i="0" sz="1600" u="none" cap="none" strike="noStrike">
              <a:solidFill>
                <a:schemeClr val="dk1"/>
              </a:solidFill>
              <a:latin typeface="Calibri"/>
              <a:ea typeface="Calibri"/>
              <a:cs typeface="Calibri"/>
              <a:sym typeface="Calibri"/>
            </a:endParaRPr>
          </a:p>
        </p:txBody>
      </p:sp>
      <p:pic>
        <p:nvPicPr>
          <p:cNvPr id="710" name="Google Shape;710;p76"/>
          <p:cNvPicPr preferRelativeResize="0"/>
          <p:nvPr/>
        </p:nvPicPr>
        <p:blipFill rotWithShape="1">
          <a:blip r:embed="rId3">
            <a:alphaModFix/>
          </a:blip>
          <a:srcRect b="0" l="0" r="0" t="0"/>
          <a:stretch/>
        </p:blipFill>
        <p:spPr>
          <a:xfrm>
            <a:off x="588714" y="3291399"/>
            <a:ext cx="7450433" cy="891330"/>
          </a:xfrm>
          <a:prstGeom prst="rect">
            <a:avLst/>
          </a:prstGeom>
          <a:noFill/>
          <a:ln>
            <a:noFill/>
          </a:ln>
        </p:spPr>
      </p:pic>
      <p:sp>
        <p:nvSpPr>
          <p:cNvPr id="711" name="Google Shape;711;p76"/>
          <p:cNvSpPr txBox="1"/>
          <p:nvPr/>
        </p:nvSpPr>
        <p:spPr>
          <a:xfrm>
            <a:off x="512064" y="4335486"/>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How to edit attributes:</a:t>
            </a:r>
            <a:endParaRPr b="0" i="0" sz="1400" u="none" cap="none" strike="noStrike">
              <a:solidFill>
                <a:srgbClr val="000000"/>
              </a:solidFill>
              <a:latin typeface="Arial"/>
              <a:ea typeface="Arial"/>
              <a:cs typeface="Arial"/>
              <a:sym typeface="Arial"/>
            </a:endParaRPr>
          </a:p>
        </p:txBody>
      </p:sp>
      <p:pic>
        <p:nvPicPr>
          <p:cNvPr id="712" name="Google Shape;712;p76"/>
          <p:cNvPicPr preferRelativeResize="0"/>
          <p:nvPr/>
        </p:nvPicPr>
        <p:blipFill rotWithShape="1">
          <a:blip r:embed="rId4">
            <a:alphaModFix/>
          </a:blip>
          <a:srcRect b="0" l="0" r="0" t="0"/>
          <a:stretch/>
        </p:blipFill>
        <p:spPr>
          <a:xfrm>
            <a:off x="588713" y="4674040"/>
            <a:ext cx="7450434" cy="15775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1"/>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Array</a:t>
            </a:r>
            <a:endParaRPr/>
          </a:p>
        </p:txBody>
      </p:sp>
      <p:sp>
        <p:nvSpPr>
          <p:cNvPr id="439" name="Google Shape;439;p41"/>
          <p:cNvSpPr txBox="1"/>
          <p:nvPr/>
        </p:nvSpPr>
        <p:spPr>
          <a:xfrm>
            <a:off x="512064" y="2706624"/>
            <a:ext cx="11167872" cy="34932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Array object, as with arrays in other programming languages, enables storing a collection of multiple items under a single variable name, and has members for performing common array operations.</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In JavaScript, arrays aren't </a:t>
            </a:r>
            <a:r>
              <a:rPr b="1" i="0" lang="en-US" sz="1600" u="none" cap="none" strike="noStrike">
                <a:solidFill>
                  <a:schemeClr val="dk1"/>
                </a:solidFill>
                <a:latin typeface="Calibri"/>
                <a:ea typeface="Calibri"/>
                <a:cs typeface="Calibri"/>
                <a:sym typeface="Calibri"/>
              </a:rPr>
              <a:t>primitives</a:t>
            </a:r>
            <a:r>
              <a:rPr b="0" i="0" lang="en-US" sz="1600" u="none" cap="none" strike="noStrike">
                <a:solidFill>
                  <a:schemeClr val="dk1"/>
                </a:solidFill>
                <a:latin typeface="Calibri"/>
                <a:ea typeface="Calibri"/>
                <a:cs typeface="Calibri"/>
                <a:sym typeface="Calibri"/>
              </a:rPr>
              <a:t> but are instead </a:t>
            </a:r>
            <a:r>
              <a:rPr b="1" i="0" lang="en-US" sz="1600" u="none" cap="none" strike="noStrike">
                <a:solidFill>
                  <a:schemeClr val="dk1"/>
                </a:solidFill>
                <a:latin typeface="Calibri"/>
                <a:ea typeface="Calibri"/>
                <a:cs typeface="Calibri"/>
                <a:sym typeface="Calibri"/>
              </a:rPr>
              <a:t>Array objects</a:t>
            </a:r>
            <a:r>
              <a:rPr b="0" i="0" lang="en-US" sz="1600" u="none" cap="none" strike="noStrike">
                <a:solidFill>
                  <a:schemeClr val="dk1"/>
                </a:solidFill>
                <a:latin typeface="Calibri"/>
                <a:ea typeface="Calibri"/>
                <a:cs typeface="Calibri"/>
                <a:sym typeface="Calibri"/>
              </a:rPr>
              <a:t> with the following core characteristics: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JavaScript arrays are resizable and can contain a mix of different data types. (When those characteristics are undesirable, use </a:t>
            </a:r>
            <a:r>
              <a:rPr b="0" i="0" lang="en-US" sz="1600" u="sng" cap="none" strike="noStrike">
                <a:solidFill>
                  <a:schemeClr val="hlink"/>
                </a:solidFill>
                <a:latin typeface="Calibri"/>
                <a:ea typeface="Calibri"/>
                <a:cs typeface="Calibri"/>
                <a:sym typeface="Calibri"/>
                <a:hlinkClick r:id="rId3"/>
              </a:rPr>
              <a:t>typed arrays</a:t>
            </a:r>
            <a:r>
              <a:rPr b="0" i="0" lang="en-US" sz="1600" u="none" cap="none" strike="noStrike">
                <a:solidFill>
                  <a:schemeClr val="dk1"/>
                </a:solidFill>
                <a:latin typeface="Calibri"/>
                <a:ea typeface="Calibri"/>
                <a:cs typeface="Calibri"/>
                <a:sym typeface="Calibri"/>
              </a:rPr>
              <a:t> instead.)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JavaScript arrays are not associative arrays and so, array elements cannot be accessed using strings as indexes, but must be accessed using integers as indexes.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JavaScript arrays are zero-indexed - meaning the first element of an array is at </a:t>
            </a:r>
            <a:r>
              <a:rPr b="1" i="0" lang="en-US" sz="1600" u="none" cap="none" strike="noStrike">
                <a:solidFill>
                  <a:schemeClr val="dk1"/>
                </a:solidFill>
                <a:latin typeface="Calibri"/>
                <a:ea typeface="Calibri"/>
                <a:cs typeface="Calibri"/>
                <a:sym typeface="Calibri"/>
              </a:rPr>
              <a:t>index 0</a:t>
            </a:r>
            <a:r>
              <a:rPr b="0" i="0" lang="en-US" sz="1600" u="none" cap="none" strike="noStrike">
                <a:solidFill>
                  <a:schemeClr val="dk1"/>
                </a:solidFill>
                <a:latin typeface="Calibri"/>
                <a:ea typeface="Calibri"/>
                <a:cs typeface="Calibri"/>
                <a:sym typeface="Calibri"/>
              </a:rPr>
              <a:t>, the second is at </a:t>
            </a:r>
            <a:r>
              <a:rPr b="1" i="0" lang="en-US" sz="1600" u="none" cap="none" strike="noStrike">
                <a:solidFill>
                  <a:schemeClr val="dk1"/>
                </a:solidFill>
                <a:latin typeface="Calibri"/>
                <a:ea typeface="Calibri"/>
                <a:cs typeface="Calibri"/>
                <a:sym typeface="Calibri"/>
              </a:rPr>
              <a:t>index 1</a:t>
            </a:r>
            <a:r>
              <a:rPr b="0" i="0" lang="en-US" sz="1600" u="none" cap="none" strike="noStrike">
                <a:solidFill>
                  <a:schemeClr val="dk1"/>
                </a:solidFill>
                <a:latin typeface="Calibri"/>
                <a:ea typeface="Calibri"/>
                <a:cs typeface="Calibri"/>
                <a:sym typeface="Calibri"/>
              </a:rPr>
              <a:t>, and so on — and the last element is at the value of the array's length property minus 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JavaScript array-copy operations create shallow copies. (All standard built-in copy operations with any JavaScript objects create </a:t>
            </a:r>
            <a:r>
              <a:rPr b="0" i="0" lang="en-US" sz="1600" u="sng" cap="none" strike="noStrike">
                <a:solidFill>
                  <a:schemeClr val="hlink"/>
                </a:solidFill>
                <a:latin typeface="Calibri"/>
                <a:ea typeface="Calibri"/>
                <a:cs typeface="Calibri"/>
                <a:sym typeface="Calibri"/>
                <a:hlinkClick r:id="rId4"/>
              </a:rPr>
              <a:t>shallow copies</a:t>
            </a:r>
            <a:r>
              <a:rPr b="0" i="0" lang="en-US" sz="1600" u="none" cap="none" strike="noStrike">
                <a:solidFill>
                  <a:schemeClr val="dk1"/>
                </a:solidFill>
                <a:latin typeface="Calibri"/>
                <a:ea typeface="Calibri"/>
                <a:cs typeface="Calibri"/>
                <a:sym typeface="Calibri"/>
              </a:rPr>
              <a:t>, rather than deep copies).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77"/>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Working with classes</a:t>
            </a:r>
            <a:endParaRPr/>
          </a:p>
        </p:txBody>
      </p:sp>
      <p:sp>
        <p:nvSpPr>
          <p:cNvPr id="718" name="Google Shape;718;p77"/>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It is often standard (and cleaner) to toggle a CSS style rather than adding and removing inline CSS.</a:t>
            </a:r>
            <a:endParaRPr b="0" i="0" sz="1600" u="none" cap="none" strike="noStrike">
              <a:solidFill>
                <a:schemeClr val="dk1"/>
              </a:solidFill>
              <a:latin typeface="Calibri"/>
              <a:ea typeface="Calibri"/>
              <a:cs typeface="Calibri"/>
              <a:sym typeface="Calibri"/>
            </a:endParaRPr>
          </a:p>
        </p:txBody>
      </p:sp>
      <p:pic>
        <p:nvPicPr>
          <p:cNvPr id="719" name="Google Shape;719;p77"/>
          <p:cNvPicPr preferRelativeResize="0"/>
          <p:nvPr/>
        </p:nvPicPr>
        <p:blipFill rotWithShape="1">
          <a:blip r:embed="rId3">
            <a:alphaModFix/>
          </a:blip>
          <a:srcRect b="0" l="0" r="0" t="0"/>
          <a:stretch/>
        </p:blipFill>
        <p:spPr>
          <a:xfrm>
            <a:off x="591410" y="3112290"/>
            <a:ext cx="6304340" cy="262189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8"/>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Adding text and html content</a:t>
            </a:r>
            <a:endParaRPr/>
          </a:p>
        </p:txBody>
      </p:sp>
      <p:sp>
        <p:nvSpPr>
          <p:cNvPr id="725" name="Google Shape;725;p78"/>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Here’s how you would add text content:</a:t>
            </a:r>
            <a:endParaRPr b="0" i="0" sz="1600" u="none" cap="none" strike="noStrike">
              <a:solidFill>
                <a:schemeClr val="dk1"/>
              </a:solidFill>
              <a:latin typeface="Calibri"/>
              <a:ea typeface="Calibri"/>
              <a:cs typeface="Calibri"/>
              <a:sym typeface="Calibri"/>
            </a:endParaRPr>
          </a:p>
        </p:txBody>
      </p:sp>
      <p:pic>
        <p:nvPicPr>
          <p:cNvPr id="726" name="Google Shape;726;p78"/>
          <p:cNvPicPr preferRelativeResize="0"/>
          <p:nvPr/>
        </p:nvPicPr>
        <p:blipFill rotWithShape="1">
          <a:blip r:embed="rId3">
            <a:alphaModFix/>
          </a:blip>
          <a:srcRect b="0" l="0" r="0" t="0"/>
          <a:stretch/>
        </p:blipFill>
        <p:spPr>
          <a:xfrm>
            <a:off x="608188" y="3045178"/>
            <a:ext cx="4394372" cy="838925"/>
          </a:xfrm>
          <a:prstGeom prst="rect">
            <a:avLst/>
          </a:prstGeom>
          <a:noFill/>
          <a:ln>
            <a:noFill/>
          </a:ln>
        </p:spPr>
      </p:pic>
      <p:sp>
        <p:nvSpPr>
          <p:cNvPr id="727" name="Google Shape;727;p78"/>
          <p:cNvSpPr txBox="1"/>
          <p:nvPr/>
        </p:nvSpPr>
        <p:spPr>
          <a:xfrm>
            <a:off x="512064" y="4053380"/>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Here’s how you would add HTML content:</a:t>
            </a:r>
            <a:endParaRPr b="0" i="0" sz="1600" u="none" cap="none" strike="noStrike">
              <a:solidFill>
                <a:schemeClr val="dk1"/>
              </a:solidFill>
              <a:latin typeface="Calibri"/>
              <a:ea typeface="Calibri"/>
              <a:cs typeface="Calibri"/>
              <a:sym typeface="Calibri"/>
            </a:endParaRPr>
          </a:p>
        </p:txBody>
      </p:sp>
      <p:pic>
        <p:nvPicPr>
          <p:cNvPr id="728" name="Google Shape;728;p78"/>
          <p:cNvPicPr preferRelativeResize="0"/>
          <p:nvPr/>
        </p:nvPicPr>
        <p:blipFill rotWithShape="1">
          <a:blip r:embed="rId4">
            <a:alphaModFix/>
          </a:blip>
          <a:srcRect b="0" l="0" r="0" t="0"/>
          <a:stretch/>
        </p:blipFill>
        <p:spPr>
          <a:xfrm>
            <a:off x="608188" y="4391934"/>
            <a:ext cx="4394372" cy="612966"/>
          </a:xfrm>
          <a:prstGeom prst="rect">
            <a:avLst/>
          </a:prstGeom>
          <a:noFill/>
          <a:ln>
            <a:noFill/>
          </a:ln>
        </p:spPr>
      </p:pic>
      <p:sp>
        <p:nvSpPr>
          <p:cNvPr id="729" name="Google Shape;729;p78"/>
          <p:cNvSpPr txBox="1"/>
          <p:nvPr/>
        </p:nvSpPr>
        <p:spPr>
          <a:xfrm>
            <a:off x="512063" y="5336508"/>
            <a:ext cx="1116787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Calibri"/>
                <a:ea typeface="Calibri"/>
                <a:cs typeface="Calibri"/>
                <a:sym typeface="Calibri"/>
              </a:rPr>
              <a:t>Note:</a:t>
            </a:r>
            <a:r>
              <a:rPr b="0" i="0" lang="en-US" sz="1600" u="none" cap="none" strike="noStrike">
                <a:solidFill>
                  <a:schemeClr val="dk1"/>
                </a:solidFill>
                <a:latin typeface="Calibri"/>
                <a:ea typeface="Calibri"/>
                <a:cs typeface="Calibri"/>
                <a:sym typeface="Calibri"/>
              </a:rPr>
              <a:t> that </a:t>
            </a:r>
            <a:r>
              <a:rPr b="1" i="0" lang="en-US" sz="1600" u="none" cap="none" strike="noStrike">
                <a:solidFill>
                  <a:schemeClr val="dk1"/>
                </a:solidFill>
                <a:latin typeface="Calibri"/>
                <a:ea typeface="Calibri"/>
                <a:cs typeface="Calibri"/>
                <a:sym typeface="Calibri"/>
              </a:rPr>
              <a:t>textContent</a:t>
            </a:r>
            <a:r>
              <a:rPr b="0" i="0" lang="en-US" sz="1600" u="none" cap="none" strike="noStrike">
                <a:solidFill>
                  <a:schemeClr val="dk1"/>
                </a:solidFill>
                <a:latin typeface="Calibri"/>
                <a:ea typeface="Calibri"/>
                <a:cs typeface="Calibri"/>
                <a:sym typeface="Calibri"/>
              </a:rPr>
              <a:t> is preferable for adding text, and innerHTML should be used sparingly as it can create security risks if misused. Check out </a:t>
            </a:r>
            <a:r>
              <a:rPr b="0" i="0" lang="en-US" sz="1600" u="sng" cap="none" strike="noStrike">
                <a:solidFill>
                  <a:schemeClr val="hlink"/>
                </a:solidFill>
                <a:latin typeface="Calibri"/>
                <a:ea typeface="Calibri"/>
                <a:cs typeface="Calibri"/>
                <a:sym typeface="Calibri"/>
                <a:hlinkClick r:id="rId5"/>
              </a:rPr>
              <a:t>this video</a:t>
            </a:r>
            <a:r>
              <a:rPr b="0" i="0" lang="en-US" sz="1600" u="none" cap="none" strike="noStrike">
                <a:solidFill>
                  <a:schemeClr val="dk1"/>
                </a:solidFill>
                <a:latin typeface="Calibri"/>
                <a:ea typeface="Calibri"/>
                <a:cs typeface="Calibri"/>
                <a:sym typeface="Calibri"/>
              </a:rPr>
              <a:t> if you want to see an example of how.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9"/>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Exercise</a:t>
            </a:r>
            <a:endParaRPr/>
          </a:p>
        </p:txBody>
      </p:sp>
      <p:sp>
        <p:nvSpPr>
          <p:cNvPr id="735" name="Google Shape;735;p79"/>
          <p:cNvSpPr txBox="1"/>
          <p:nvPr/>
        </p:nvSpPr>
        <p:spPr>
          <a:xfrm>
            <a:off x="512064" y="2706624"/>
            <a:ext cx="111678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Add the following elements to the container using </a:t>
            </a:r>
            <a:r>
              <a:rPr b="1" i="0" lang="en-US" sz="1800" u="none" cap="none" strike="noStrike">
                <a:solidFill>
                  <a:srgbClr val="000000"/>
                </a:solidFill>
                <a:latin typeface="Calibri"/>
                <a:ea typeface="Calibri"/>
                <a:cs typeface="Calibri"/>
                <a:sym typeface="Calibri"/>
              </a:rPr>
              <a:t>ONLY</a:t>
            </a:r>
            <a:r>
              <a:rPr b="0" i="0" lang="en-US" sz="1800" u="none" cap="none" strike="noStrike">
                <a:solidFill>
                  <a:srgbClr val="000000"/>
                </a:solidFill>
                <a:latin typeface="Calibri"/>
                <a:ea typeface="Calibri"/>
                <a:cs typeface="Calibri"/>
                <a:sym typeface="Calibri"/>
              </a:rPr>
              <a:t> JavaScript and the DOM methods shown previously.</a:t>
            </a:r>
            <a:endParaRPr b="0" i="0" sz="1800" u="none" cap="none" strike="noStrike">
              <a:solidFill>
                <a:schemeClr val="dk1"/>
              </a:solidFill>
              <a:latin typeface="Calibri"/>
              <a:ea typeface="Calibri"/>
              <a:cs typeface="Calibri"/>
              <a:sym typeface="Calibri"/>
            </a:endParaRPr>
          </a:p>
        </p:txBody>
      </p:sp>
      <p:sp>
        <p:nvSpPr>
          <p:cNvPr id="736" name="Google Shape;736;p79"/>
          <p:cNvSpPr txBox="1"/>
          <p:nvPr/>
        </p:nvSpPr>
        <p:spPr>
          <a:xfrm>
            <a:off x="512064" y="3429000"/>
            <a:ext cx="11167871" cy="20313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a </a:t>
            </a:r>
            <a:r>
              <a:rPr b="1" i="0" lang="en-US" sz="1800" u="none" cap="none" strike="noStrike">
                <a:solidFill>
                  <a:schemeClr val="dk1"/>
                </a:solidFill>
                <a:latin typeface="Calibri"/>
                <a:ea typeface="Calibri"/>
                <a:cs typeface="Calibri"/>
                <a:sym typeface="Calibri"/>
              </a:rPr>
              <a:t>&lt;p&gt;</a:t>
            </a:r>
            <a:r>
              <a:rPr b="0" i="0" lang="en-US" sz="1800" u="none" cap="none" strike="noStrike">
                <a:solidFill>
                  <a:schemeClr val="dk1"/>
                </a:solidFill>
                <a:latin typeface="Calibri"/>
                <a:ea typeface="Calibri"/>
                <a:cs typeface="Calibri"/>
                <a:sym typeface="Calibri"/>
              </a:rPr>
              <a:t> with red text that says, </a:t>
            </a:r>
            <a:r>
              <a:rPr b="1" i="0" lang="en-US" sz="1800" u="none" cap="none" strike="noStrike">
                <a:solidFill>
                  <a:schemeClr val="dk1"/>
                </a:solidFill>
                <a:latin typeface="Calibri"/>
                <a:ea typeface="Calibri"/>
                <a:cs typeface="Calibri"/>
                <a:sym typeface="Calibri"/>
              </a:rPr>
              <a:t>“Hey I’m red!”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an </a:t>
            </a:r>
            <a:r>
              <a:rPr b="1" i="0" lang="en-US" sz="1800" u="none" cap="none" strike="noStrike">
                <a:solidFill>
                  <a:schemeClr val="dk1"/>
                </a:solidFill>
                <a:latin typeface="Calibri"/>
                <a:ea typeface="Calibri"/>
                <a:cs typeface="Calibri"/>
                <a:sym typeface="Calibri"/>
              </a:rPr>
              <a:t>&lt;h3&gt;</a:t>
            </a:r>
            <a:r>
              <a:rPr b="0" i="0" lang="en-US" sz="1800" u="none" cap="none" strike="noStrike">
                <a:solidFill>
                  <a:schemeClr val="dk1"/>
                </a:solidFill>
                <a:latin typeface="Calibri"/>
                <a:ea typeface="Calibri"/>
                <a:cs typeface="Calibri"/>
                <a:sym typeface="Calibri"/>
              </a:rPr>
              <a:t> with blue text that says, </a:t>
            </a:r>
            <a:r>
              <a:rPr b="1" i="0" lang="en-US" sz="1800" u="none" cap="none" strike="noStrike">
                <a:solidFill>
                  <a:schemeClr val="dk1"/>
                </a:solidFill>
                <a:latin typeface="Calibri"/>
                <a:ea typeface="Calibri"/>
                <a:cs typeface="Calibri"/>
                <a:sym typeface="Calibri"/>
              </a:rPr>
              <a:t>“I’m a blue h3!”</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a </a:t>
            </a:r>
            <a:r>
              <a:rPr b="1" i="0" lang="en-US" sz="1800" u="none" cap="none" strike="noStrike">
                <a:solidFill>
                  <a:schemeClr val="dk1"/>
                </a:solidFill>
                <a:latin typeface="Calibri"/>
                <a:ea typeface="Calibri"/>
                <a:cs typeface="Calibri"/>
                <a:sym typeface="Calibri"/>
              </a:rPr>
              <a:t>&lt;div&gt;</a:t>
            </a:r>
            <a:r>
              <a:rPr b="0" i="0" lang="en-US" sz="1800" u="none" cap="none" strike="noStrike">
                <a:solidFill>
                  <a:schemeClr val="dk1"/>
                </a:solidFill>
                <a:latin typeface="Calibri"/>
                <a:ea typeface="Calibri"/>
                <a:cs typeface="Calibri"/>
                <a:sym typeface="Calibri"/>
              </a:rPr>
              <a:t> with a </a:t>
            </a:r>
            <a:r>
              <a:rPr b="1" i="0" lang="en-US" sz="1800" u="none" cap="none" strike="noStrike">
                <a:solidFill>
                  <a:schemeClr val="dk1"/>
                </a:solidFill>
                <a:latin typeface="Calibri"/>
                <a:ea typeface="Calibri"/>
                <a:cs typeface="Calibri"/>
                <a:sym typeface="Calibri"/>
              </a:rPr>
              <a:t>black </a:t>
            </a:r>
            <a:r>
              <a:rPr b="0" i="0" lang="en-US" sz="1800" u="none" cap="none" strike="noStrike">
                <a:solidFill>
                  <a:schemeClr val="dk1"/>
                </a:solidFill>
                <a:latin typeface="Calibri"/>
                <a:ea typeface="Calibri"/>
                <a:cs typeface="Calibri"/>
                <a:sym typeface="Calibri"/>
              </a:rPr>
              <a:t>border and </a:t>
            </a:r>
            <a:r>
              <a:rPr b="1" i="0" lang="en-US" sz="1800" u="none" cap="none" strike="noStrike">
                <a:solidFill>
                  <a:schemeClr val="dk1"/>
                </a:solidFill>
                <a:latin typeface="Calibri"/>
                <a:ea typeface="Calibri"/>
                <a:cs typeface="Calibri"/>
                <a:sym typeface="Calibri"/>
              </a:rPr>
              <a:t>pink </a:t>
            </a:r>
            <a:r>
              <a:rPr b="0" i="0" lang="en-US" sz="1800" u="none" cap="none" strike="noStrike">
                <a:solidFill>
                  <a:schemeClr val="dk1"/>
                </a:solidFill>
                <a:latin typeface="Calibri"/>
                <a:ea typeface="Calibri"/>
                <a:cs typeface="Calibri"/>
                <a:sym typeface="Calibri"/>
              </a:rPr>
              <a:t>background color with the following elements inside of it:</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1800"/>
              <a:buFont typeface="Century Gothic"/>
              <a:buAutoNum type="alphaLcParenR"/>
            </a:pPr>
            <a:r>
              <a:rPr b="0" i="0" lang="en-US" sz="1800" u="none" cap="none" strike="noStrike">
                <a:solidFill>
                  <a:schemeClr val="dk1"/>
                </a:solidFill>
                <a:latin typeface="Calibri"/>
                <a:ea typeface="Calibri"/>
                <a:cs typeface="Calibri"/>
                <a:sym typeface="Calibri"/>
              </a:rPr>
              <a:t>another </a:t>
            </a:r>
            <a:r>
              <a:rPr b="1" i="0" lang="en-US" sz="1800" u="none" cap="none" strike="noStrike">
                <a:solidFill>
                  <a:schemeClr val="dk1"/>
                </a:solidFill>
                <a:latin typeface="Calibri"/>
                <a:ea typeface="Calibri"/>
                <a:cs typeface="Calibri"/>
                <a:sym typeface="Calibri"/>
              </a:rPr>
              <a:t>&lt;h1&gt; </a:t>
            </a:r>
            <a:r>
              <a:rPr b="0" i="0" lang="en-US" sz="1800" u="none" cap="none" strike="noStrike">
                <a:solidFill>
                  <a:schemeClr val="dk1"/>
                </a:solidFill>
                <a:latin typeface="Calibri"/>
                <a:ea typeface="Calibri"/>
                <a:cs typeface="Calibri"/>
                <a:sym typeface="Calibri"/>
              </a:rPr>
              <a:t>that says </a:t>
            </a:r>
            <a:r>
              <a:rPr b="1" i="0" lang="en-US" sz="1800" u="none" cap="none" strike="noStrike">
                <a:solidFill>
                  <a:schemeClr val="dk1"/>
                </a:solidFill>
                <a:latin typeface="Calibri"/>
                <a:ea typeface="Calibri"/>
                <a:cs typeface="Calibri"/>
                <a:sym typeface="Calibri"/>
              </a:rPr>
              <a:t>“I’m in a div”</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1800"/>
              <a:buFont typeface="Century Gothic"/>
              <a:buAutoNum type="alphaLcParenR"/>
            </a:pPr>
            <a:r>
              <a:rPr b="0" i="0" lang="en-US" sz="1800" u="none" cap="none" strike="noStrike">
                <a:solidFill>
                  <a:schemeClr val="dk1"/>
                </a:solidFill>
                <a:latin typeface="Calibri"/>
                <a:ea typeface="Calibri"/>
                <a:cs typeface="Calibri"/>
                <a:sym typeface="Calibri"/>
              </a:rPr>
              <a:t>a </a:t>
            </a:r>
            <a:r>
              <a:rPr b="1" i="0" lang="en-US" sz="1800" u="none" cap="none" strike="noStrike">
                <a:solidFill>
                  <a:schemeClr val="dk1"/>
                </a:solidFill>
                <a:latin typeface="Calibri"/>
                <a:ea typeface="Calibri"/>
                <a:cs typeface="Calibri"/>
                <a:sym typeface="Calibri"/>
              </a:rPr>
              <a:t>&lt;p&gt; </a:t>
            </a:r>
            <a:r>
              <a:rPr b="0" i="0" lang="en-US" sz="1800" u="none" cap="none" strike="noStrike">
                <a:solidFill>
                  <a:schemeClr val="dk1"/>
                </a:solidFill>
                <a:latin typeface="Calibri"/>
                <a:ea typeface="Calibri"/>
                <a:cs typeface="Calibri"/>
                <a:sym typeface="Calibri"/>
              </a:rPr>
              <a:t>that says, </a:t>
            </a:r>
            <a:r>
              <a:rPr b="1" i="0" lang="en-US" sz="1800" u="none" cap="none" strike="noStrike">
                <a:solidFill>
                  <a:schemeClr val="dk1"/>
                </a:solidFill>
                <a:latin typeface="Calibri"/>
                <a:ea typeface="Calibri"/>
                <a:cs typeface="Calibri"/>
                <a:sym typeface="Calibri"/>
              </a:rPr>
              <a:t>“ME TOO!”</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1800"/>
              <a:buFont typeface="Century Gothic"/>
              <a:buAutoNum type="alphaLcParenR"/>
            </a:pPr>
            <a:r>
              <a:rPr b="1" i="1" lang="en-US" sz="1800" u="none" cap="none" strike="noStrike">
                <a:solidFill>
                  <a:schemeClr val="dk1"/>
                </a:solidFill>
                <a:latin typeface="Calibri"/>
                <a:ea typeface="Calibri"/>
                <a:cs typeface="Calibri"/>
                <a:sym typeface="Calibri"/>
              </a:rPr>
              <a:t>Hint</a:t>
            </a:r>
            <a:r>
              <a:rPr b="1" i="0"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for this one:</a:t>
            </a: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after creating the &lt;div&gt; with createElement, append the &lt;h1&gt; and &lt;p&gt; to it before adding it to the container.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pic>
        <p:nvPicPr>
          <p:cNvPr id="741" name="Google Shape;741;p80"/>
          <p:cNvPicPr preferRelativeResize="0"/>
          <p:nvPr>
            <p:ph idx="2" type="pic"/>
          </p:nvPr>
        </p:nvPicPr>
        <p:blipFill rotWithShape="1">
          <a:blip r:embed="rId3">
            <a:alphaModFix/>
          </a:blip>
          <a:srcRect b="0" l="31266" r="31266" t="0"/>
          <a:stretch/>
        </p:blipFill>
        <p:spPr>
          <a:xfrm>
            <a:off x="-9153" y="0"/>
            <a:ext cx="6105136" cy="6240787"/>
          </a:xfrm>
          <a:prstGeom prst="rect">
            <a:avLst/>
          </a:prstGeom>
          <a:noFill/>
          <a:ln>
            <a:noFill/>
          </a:ln>
        </p:spPr>
      </p:pic>
      <p:pic>
        <p:nvPicPr>
          <p:cNvPr id="742" name="Google Shape;742;p80"/>
          <p:cNvPicPr preferRelativeResize="0"/>
          <p:nvPr>
            <p:ph idx="3" type="pic"/>
          </p:nvPr>
        </p:nvPicPr>
        <p:blipFill rotWithShape="1">
          <a:blip r:embed="rId4">
            <a:alphaModFix/>
          </a:blip>
          <a:srcRect b="0" l="20031" r="20029" t="0"/>
          <a:stretch/>
        </p:blipFill>
        <p:spPr>
          <a:xfrm>
            <a:off x="6355502" y="211465"/>
            <a:ext cx="4941484" cy="3877363"/>
          </a:xfrm>
          <a:prstGeom prst="rect">
            <a:avLst/>
          </a:prstGeom>
          <a:noFill/>
          <a:ln>
            <a:noFill/>
          </a:ln>
        </p:spPr>
      </p:pic>
      <p:sp>
        <p:nvSpPr>
          <p:cNvPr id="743" name="Google Shape;743;p80"/>
          <p:cNvSpPr txBox="1"/>
          <p:nvPr>
            <p:ph type="title"/>
          </p:nvPr>
        </p:nvSpPr>
        <p:spPr>
          <a:xfrm>
            <a:off x="5248656" y="4224528"/>
            <a:ext cx="6108192" cy="146304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accent2"/>
              </a:buClr>
              <a:buSzPts val="4800"/>
              <a:buFont typeface="Century Gothic"/>
              <a:buNone/>
            </a:pPr>
            <a:r>
              <a:rPr lang="en-US" sz="4800">
                <a:solidFill>
                  <a:schemeClr val="accent2"/>
                </a:solidFill>
              </a:rPr>
              <a:t>Events</a:t>
            </a:r>
            <a:endParaRPr/>
          </a:p>
        </p:txBody>
      </p:sp>
      <p:sp>
        <p:nvSpPr>
          <p:cNvPr id="744" name="Google Shape;744;p80"/>
          <p:cNvSpPr txBox="1"/>
          <p:nvPr>
            <p:ph idx="1" type="subTitle"/>
          </p:nvPr>
        </p:nvSpPr>
        <p:spPr>
          <a:xfrm>
            <a:off x="5065776" y="5724144"/>
            <a:ext cx="6291072" cy="64922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920"/>
              <a:buNone/>
            </a:pPr>
            <a:r>
              <a:rPr lang="en-US"/>
              <a:t>JAVASCRIPT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81"/>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Events</a:t>
            </a:r>
            <a:endParaRPr/>
          </a:p>
        </p:txBody>
      </p:sp>
      <p:sp>
        <p:nvSpPr>
          <p:cNvPr id="750" name="Google Shape;750;p81"/>
          <p:cNvSpPr txBox="1"/>
          <p:nvPr/>
        </p:nvSpPr>
        <p:spPr>
          <a:xfrm>
            <a:off x="512064" y="2706624"/>
            <a:ext cx="11167872" cy="18004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Events are actions or occurrences that happen in the system you are programming, which the system tells you about so your code can react to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As mentioned above, events are actions or occurrences that happen in the system you are programming — the system produces (or "fires") a signal of some kind when an event occurs and provides a mechanism by which an action can be automatically taken (that is, some code running) when the event occurs. For example, in an airport, when the runway is clear for take off, a signal is communicated to the pilot. As a result, the plane can safely take off.</a:t>
            </a:r>
            <a:endParaRPr b="0" i="0" sz="1400" u="none" cap="none" strike="noStrike">
              <a:solidFill>
                <a:srgbClr val="000000"/>
              </a:solidFill>
              <a:latin typeface="Arial"/>
              <a:ea typeface="Arial"/>
              <a:cs typeface="Arial"/>
              <a:sym typeface="Arial"/>
            </a:endParaRPr>
          </a:p>
        </p:txBody>
      </p:sp>
      <p:pic>
        <p:nvPicPr>
          <p:cNvPr id="751" name="Google Shape;751;p81"/>
          <p:cNvPicPr preferRelativeResize="0"/>
          <p:nvPr/>
        </p:nvPicPr>
        <p:blipFill rotWithShape="1">
          <a:blip r:embed="rId3">
            <a:alphaModFix/>
          </a:blip>
          <a:srcRect b="0" l="0" r="0" t="0"/>
          <a:stretch/>
        </p:blipFill>
        <p:spPr>
          <a:xfrm>
            <a:off x="4747508" y="4633759"/>
            <a:ext cx="2696984" cy="197676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2"/>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Events</a:t>
            </a:r>
            <a:endParaRPr/>
          </a:p>
        </p:txBody>
      </p:sp>
      <p:sp>
        <p:nvSpPr>
          <p:cNvPr id="757" name="Google Shape;757;p82"/>
          <p:cNvSpPr txBox="1"/>
          <p:nvPr/>
        </p:nvSpPr>
        <p:spPr>
          <a:xfrm>
            <a:off x="512064" y="2706624"/>
            <a:ext cx="111678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In the case of the Web, events are fired inside the browser window, and tend to be attached to a specific item that resides in it. This might be a single element, a set of elements, the HTML document loaded in the current tab, or the entire browser window. There are many different types of events that can occur.</a:t>
            </a:r>
            <a:endParaRPr b="0" i="0" sz="1600" u="none" cap="none" strike="noStrike">
              <a:solidFill>
                <a:schemeClr val="dk1"/>
              </a:solidFill>
              <a:latin typeface="Calibri"/>
              <a:ea typeface="Calibri"/>
              <a:cs typeface="Calibri"/>
              <a:sym typeface="Calibri"/>
            </a:endParaRPr>
          </a:p>
        </p:txBody>
      </p:sp>
      <p:sp>
        <p:nvSpPr>
          <p:cNvPr id="758" name="Google Shape;758;p82"/>
          <p:cNvSpPr txBox="1"/>
          <p:nvPr/>
        </p:nvSpPr>
        <p:spPr>
          <a:xfrm>
            <a:off x="512064" y="3579566"/>
            <a:ext cx="11167872"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For example: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user selects, clicks, or hovers the cursor over a certain element.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user chooses a key on the keyboard.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user resizes or closes the browser window.</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A web page finishes loading.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A form is submitted.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A video is played, paused, or finishes.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An error occurs.</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There are </a:t>
            </a:r>
            <a:r>
              <a:rPr b="0" i="0" lang="en-US" sz="1600" u="sng" cap="none" strike="noStrike">
                <a:solidFill>
                  <a:schemeClr val="hlink"/>
                </a:solidFill>
                <a:latin typeface="Calibri"/>
                <a:ea typeface="Calibri"/>
                <a:cs typeface="Calibri"/>
                <a:sym typeface="Calibri"/>
                <a:hlinkClick r:id="rId3"/>
              </a:rPr>
              <a:t>a lot of events</a:t>
            </a:r>
            <a:r>
              <a:rPr b="0" i="0" lang="en-US" sz="1600" u="none" cap="none" strike="noStrike">
                <a:solidFill>
                  <a:schemeClr val="dk1"/>
                </a:solidFill>
                <a:latin typeface="Calibri"/>
                <a:ea typeface="Calibri"/>
                <a:cs typeface="Calibri"/>
                <a:sym typeface="Calibri"/>
              </a:rPr>
              <a:t> that can be fired.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3"/>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Event Handler</a:t>
            </a:r>
            <a:endParaRPr/>
          </a:p>
        </p:txBody>
      </p:sp>
      <p:sp>
        <p:nvSpPr>
          <p:cNvPr id="764" name="Google Shape;764;p83"/>
          <p:cNvSpPr txBox="1"/>
          <p:nvPr/>
        </p:nvSpPr>
        <p:spPr>
          <a:xfrm>
            <a:off x="512064" y="2706624"/>
            <a:ext cx="11167872" cy="22775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To react to an event, you attach an event handler to it. This is a block of code (usually a JavaScript function that you as a programmer create) that runs when the event fires. When such a block of code is defined to run in response to an event, we say we are registering an event handler.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600"/>
              <a:buFont typeface="Arial"/>
              <a:buNone/>
            </a:pPr>
            <a:r>
              <a:rPr b="0" i="0" lang="en-US" sz="1600" u="none" cap="none" strike="noStrike">
                <a:solidFill>
                  <a:schemeClr val="accent1"/>
                </a:solidFill>
                <a:latin typeface="Calibri"/>
                <a:ea typeface="Calibri"/>
                <a:cs typeface="Calibri"/>
                <a:sym typeface="Calibri"/>
              </a:rPr>
              <a:t>Note: </a:t>
            </a:r>
            <a:r>
              <a:rPr b="0" i="0" lang="en-US" sz="1600" u="none" cap="none" strike="noStrike">
                <a:solidFill>
                  <a:srgbClr val="000000"/>
                </a:solidFill>
                <a:latin typeface="Calibri"/>
                <a:ea typeface="Calibri"/>
                <a:cs typeface="Calibri"/>
                <a:sym typeface="Calibri"/>
              </a:rPr>
              <a:t>Event handlers are sometimes called event listeners — they are pretty much interchangeable for our purposes, although strictly speaking, they work together. The listener listens out for the event happening, and the handler is the code that is run in response to it happening.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600"/>
              <a:buFont typeface="Arial"/>
              <a:buNone/>
            </a:pPr>
            <a:r>
              <a:rPr b="0" i="0" lang="en-US" sz="1600" u="none" cap="none" strike="noStrike">
                <a:solidFill>
                  <a:schemeClr val="accent1"/>
                </a:solidFill>
                <a:latin typeface="Calibri"/>
                <a:ea typeface="Calibri"/>
                <a:cs typeface="Calibri"/>
                <a:sym typeface="Calibri"/>
              </a:rPr>
              <a:t>Note: </a:t>
            </a:r>
            <a:r>
              <a:rPr b="0" i="0" lang="en-US" sz="1600" u="none" cap="none" strike="noStrike">
                <a:solidFill>
                  <a:srgbClr val="000000"/>
                </a:solidFill>
                <a:latin typeface="Calibri"/>
                <a:ea typeface="Calibri"/>
                <a:cs typeface="Calibri"/>
                <a:sym typeface="Calibri"/>
              </a:rPr>
              <a:t>Web events are not part of the core JavaScript language — they are defined as part of the APIs built into the browser.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84"/>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Event Handler</a:t>
            </a:r>
            <a:endParaRPr/>
          </a:p>
        </p:txBody>
      </p:sp>
      <p:sp>
        <p:nvSpPr>
          <p:cNvPr id="770" name="Google Shape;770;p84"/>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Let's look at a simple example of what we mean here. In the following example, we have a single &lt;button&gt;, which when pressed, makes the background change to a random color:</a:t>
            </a:r>
            <a:endParaRPr b="0" i="0" sz="1600" u="none" cap="none" strike="noStrike">
              <a:solidFill>
                <a:srgbClr val="000000"/>
              </a:solidFill>
              <a:latin typeface="Calibri"/>
              <a:ea typeface="Calibri"/>
              <a:cs typeface="Calibri"/>
              <a:sym typeface="Calibri"/>
            </a:endParaRPr>
          </a:p>
        </p:txBody>
      </p:sp>
      <p:pic>
        <p:nvPicPr>
          <p:cNvPr id="771" name="Google Shape;771;p84"/>
          <p:cNvPicPr preferRelativeResize="0"/>
          <p:nvPr/>
        </p:nvPicPr>
        <p:blipFill rotWithShape="1">
          <a:blip r:embed="rId3">
            <a:alphaModFix/>
          </a:blip>
          <a:srcRect b="0" l="0" r="0" t="0"/>
          <a:stretch/>
        </p:blipFill>
        <p:spPr>
          <a:xfrm>
            <a:off x="593566" y="3291400"/>
            <a:ext cx="2577474" cy="303690"/>
          </a:xfrm>
          <a:prstGeom prst="rect">
            <a:avLst/>
          </a:prstGeom>
          <a:noFill/>
          <a:ln>
            <a:noFill/>
          </a:ln>
        </p:spPr>
      </p:pic>
      <p:pic>
        <p:nvPicPr>
          <p:cNvPr id="772" name="Google Shape;772;p84"/>
          <p:cNvPicPr preferRelativeResize="0"/>
          <p:nvPr/>
        </p:nvPicPr>
        <p:blipFill rotWithShape="1">
          <a:blip r:embed="rId4">
            <a:alphaModFix/>
          </a:blip>
          <a:srcRect b="0" l="0" r="0" t="0"/>
          <a:stretch/>
        </p:blipFill>
        <p:spPr>
          <a:xfrm>
            <a:off x="593566" y="3808209"/>
            <a:ext cx="6642920" cy="23576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5"/>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Event Handler</a:t>
            </a:r>
            <a:endParaRPr/>
          </a:p>
        </p:txBody>
      </p:sp>
      <p:sp>
        <p:nvSpPr>
          <p:cNvPr id="778" name="Google Shape;778;p85"/>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We can access more information about the event by passing a parameter to the function that we are calling. For example:</a:t>
            </a:r>
            <a:endParaRPr b="0" i="0" sz="1600" u="none" cap="none" strike="noStrike">
              <a:solidFill>
                <a:srgbClr val="000000"/>
              </a:solidFill>
              <a:latin typeface="Calibri"/>
              <a:ea typeface="Calibri"/>
              <a:cs typeface="Calibri"/>
              <a:sym typeface="Calibri"/>
            </a:endParaRPr>
          </a:p>
        </p:txBody>
      </p:sp>
      <p:pic>
        <p:nvPicPr>
          <p:cNvPr id="779" name="Google Shape;779;p85"/>
          <p:cNvPicPr preferRelativeResize="0"/>
          <p:nvPr/>
        </p:nvPicPr>
        <p:blipFill rotWithShape="1">
          <a:blip r:embed="rId3">
            <a:alphaModFix/>
          </a:blip>
          <a:srcRect b="0" l="0" r="0" t="0"/>
          <a:stretch/>
        </p:blipFill>
        <p:spPr>
          <a:xfrm>
            <a:off x="602212" y="3206079"/>
            <a:ext cx="4330321" cy="1213488"/>
          </a:xfrm>
          <a:prstGeom prst="rect">
            <a:avLst/>
          </a:prstGeom>
          <a:noFill/>
          <a:ln>
            <a:noFill/>
          </a:ln>
        </p:spPr>
      </p:pic>
      <p:sp>
        <p:nvSpPr>
          <p:cNvPr id="780" name="Google Shape;780;p85"/>
          <p:cNvSpPr txBox="1"/>
          <p:nvPr/>
        </p:nvSpPr>
        <p:spPr>
          <a:xfrm>
            <a:off x="5258934" y="3274214"/>
            <a:ext cx="6094602"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a:t>
            </a:r>
            <a:r>
              <a:rPr b="1" i="1" lang="en-US" sz="1600" u="none" cap="none" strike="noStrike">
                <a:solidFill>
                  <a:schemeClr val="dk1"/>
                </a:solidFill>
                <a:latin typeface="Calibri"/>
                <a:ea typeface="Calibri"/>
                <a:cs typeface="Calibri"/>
                <a:sym typeface="Calibri"/>
              </a:rPr>
              <a:t>e</a:t>
            </a:r>
            <a:r>
              <a:rPr b="0" i="0" lang="en-US" sz="1600" u="none" cap="none" strike="noStrike">
                <a:solidFill>
                  <a:schemeClr val="dk1"/>
                </a:solidFill>
                <a:latin typeface="Calibri"/>
                <a:ea typeface="Calibri"/>
                <a:cs typeface="Calibri"/>
                <a:sym typeface="Calibri"/>
              </a:rPr>
              <a:t> in that function is an object that references the event itself. Within that object you have access to many useful properties and functions such as which mouse button or key was pressed, or information about the event’s target - the DOM node that was clicked.</a:t>
            </a:r>
            <a:endParaRPr b="0" i="0" sz="1400" u="none" cap="none" strike="noStrike">
              <a:solidFill>
                <a:srgbClr val="000000"/>
              </a:solidFill>
              <a:latin typeface="Arial"/>
              <a:ea typeface="Arial"/>
              <a:cs typeface="Arial"/>
              <a:sym typeface="Arial"/>
            </a:endParaRPr>
          </a:p>
        </p:txBody>
      </p:sp>
      <p:pic>
        <p:nvPicPr>
          <p:cNvPr id="781" name="Google Shape;781;p85"/>
          <p:cNvPicPr preferRelativeResize="0"/>
          <p:nvPr/>
        </p:nvPicPr>
        <p:blipFill rotWithShape="1">
          <a:blip r:embed="rId4">
            <a:alphaModFix/>
          </a:blip>
          <a:srcRect b="0" l="0" r="0" t="0"/>
          <a:stretch/>
        </p:blipFill>
        <p:spPr>
          <a:xfrm>
            <a:off x="602213" y="4912089"/>
            <a:ext cx="4330321" cy="13075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6"/>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Attaching listeners to groups of nodes</a:t>
            </a:r>
            <a:endParaRPr/>
          </a:p>
        </p:txBody>
      </p:sp>
      <p:sp>
        <p:nvSpPr>
          <p:cNvPr id="787" name="Google Shape;787;p86"/>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We can get a nodelist of all of the items matching a specific selector with </a:t>
            </a:r>
            <a:r>
              <a:rPr b="1" i="0" lang="en-US" sz="1600" u="none" cap="none" strike="noStrike">
                <a:solidFill>
                  <a:srgbClr val="000000"/>
                </a:solidFill>
                <a:latin typeface="Calibri"/>
                <a:ea typeface="Calibri"/>
                <a:cs typeface="Calibri"/>
                <a:sym typeface="Calibri"/>
              </a:rPr>
              <a:t>querySelectorAll('selector')</a:t>
            </a:r>
            <a:r>
              <a:rPr b="0" i="0" lang="en-US" sz="1600" u="none" cap="none" strike="noStrike">
                <a:solidFill>
                  <a:srgbClr val="000000"/>
                </a:solidFill>
                <a:latin typeface="Calibri"/>
                <a:ea typeface="Calibri"/>
                <a:cs typeface="Calibri"/>
                <a:sym typeface="Calibri"/>
              </a:rPr>
              <a:t>. In order to add a listener to each of them we simply need to iterate through the whole list like so:</a:t>
            </a:r>
            <a:endParaRPr b="0" i="0" sz="1600" u="none" cap="none" strike="noStrike">
              <a:solidFill>
                <a:srgbClr val="000000"/>
              </a:solidFill>
              <a:latin typeface="Calibri"/>
              <a:ea typeface="Calibri"/>
              <a:cs typeface="Calibri"/>
              <a:sym typeface="Calibri"/>
            </a:endParaRPr>
          </a:p>
        </p:txBody>
      </p:sp>
      <p:pic>
        <p:nvPicPr>
          <p:cNvPr id="788" name="Google Shape;788;p86"/>
          <p:cNvPicPr preferRelativeResize="0"/>
          <p:nvPr/>
        </p:nvPicPr>
        <p:blipFill rotWithShape="1">
          <a:blip r:embed="rId3">
            <a:alphaModFix/>
          </a:blip>
          <a:srcRect b="0" l="0" r="0" t="0"/>
          <a:stretch/>
        </p:blipFill>
        <p:spPr>
          <a:xfrm>
            <a:off x="610224" y="3358511"/>
            <a:ext cx="3400960" cy="1213488"/>
          </a:xfrm>
          <a:prstGeom prst="rect">
            <a:avLst/>
          </a:prstGeom>
          <a:noFill/>
          <a:ln>
            <a:noFill/>
          </a:ln>
        </p:spPr>
      </p:pic>
      <p:pic>
        <p:nvPicPr>
          <p:cNvPr id="789" name="Google Shape;789;p86"/>
          <p:cNvPicPr preferRelativeResize="0"/>
          <p:nvPr/>
        </p:nvPicPr>
        <p:blipFill rotWithShape="1">
          <a:blip r:embed="rId4">
            <a:alphaModFix/>
          </a:blip>
          <a:srcRect b="0" l="0" r="0" t="0"/>
          <a:stretch/>
        </p:blipFill>
        <p:spPr>
          <a:xfrm>
            <a:off x="4663466" y="3358511"/>
            <a:ext cx="6607361" cy="28912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2"/>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How to create an array</a:t>
            </a:r>
            <a:endParaRPr/>
          </a:p>
        </p:txBody>
      </p:sp>
      <p:sp>
        <p:nvSpPr>
          <p:cNvPr id="445" name="Google Shape;445;p42"/>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shows three ways to create new array: first using </a:t>
            </a:r>
            <a:r>
              <a:rPr b="1" i="0" lang="en-US" sz="1600" u="none" cap="none" strike="noStrike">
                <a:solidFill>
                  <a:srgbClr val="000000"/>
                </a:solidFill>
                <a:latin typeface="Calibri"/>
                <a:ea typeface="Calibri"/>
                <a:cs typeface="Calibri"/>
                <a:sym typeface="Calibri"/>
              </a:rPr>
              <a:t>array literal</a:t>
            </a:r>
            <a:r>
              <a:rPr b="0" i="0" lang="en-US" sz="1600" u="none" cap="none" strike="noStrike">
                <a:solidFill>
                  <a:srgbClr val="000000"/>
                </a:solidFill>
                <a:latin typeface="Calibri"/>
                <a:ea typeface="Calibri"/>
                <a:cs typeface="Calibri"/>
                <a:sym typeface="Calibri"/>
              </a:rPr>
              <a:t> notation, then using the </a:t>
            </a:r>
            <a:r>
              <a:rPr b="1" i="0" lang="en-US" sz="1600" u="none" cap="none" strike="noStrike">
                <a:solidFill>
                  <a:srgbClr val="000000"/>
                </a:solidFill>
                <a:latin typeface="Calibri"/>
                <a:ea typeface="Calibri"/>
                <a:cs typeface="Calibri"/>
                <a:sym typeface="Calibri"/>
              </a:rPr>
              <a:t>Array() constructor</a:t>
            </a:r>
            <a:r>
              <a:rPr b="0" i="0" lang="en-US" sz="1600" u="none" cap="none" strike="noStrike">
                <a:solidFill>
                  <a:srgbClr val="000000"/>
                </a:solidFill>
                <a:latin typeface="Calibri"/>
                <a:ea typeface="Calibri"/>
                <a:cs typeface="Calibri"/>
                <a:sym typeface="Calibri"/>
              </a:rPr>
              <a:t>, and finally using </a:t>
            </a:r>
            <a:r>
              <a:rPr b="1" i="0" lang="en-US" sz="1600" u="none" cap="none" strike="noStrike">
                <a:solidFill>
                  <a:srgbClr val="000000"/>
                </a:solidFill>
                <a:latin typeface="Calibri"/>
                <a:ea typeface="Calibri"/>
                <a:cs typeface="Calibri"/>
                <a:sym typeface="Calibri"/>
              </a:rPr>
              <a:t>String.prototype.split()</a:t>
            </a:r>
            <a:r>
              <a:rPr b="0" i="0" lang="en-US" sz="1600" u="none" cap="none" strike="noStrike">
                <a:solidFill>
                  <a:srgbClr val="000000"/>
                </a:solidFill>
                <a:latin typeface="Calibri"/>
                <a:ea typeface="Calibri"/>
                <a:cs typeface="Calibri"/>
                <a:sym typeface="Calibri"/>
              </a:rPr>
              <a:t> to build the array from a string.</a:t>
            </a:r>
            <a:endParaRPr b="0" i="0" sz="1600" u="none" cap="none" strike="noStrike">
              <a:solidFill>
                <a:schemeClr val="dk1"/>
              </a:solidFill>
              <a:latin typeface="Calibri"/>
              <a:ea typeface="Calibri"/>
              <a:cs typeface="Calibri"/>
              <a:sym typeface="Calibri"/>
            </a:endParaRPr>
          </a:p>
        </p:txBody>
      </p:sp>
      <p:pic>
        <p:nvPicPr>
          <p:cNvPr id="446" name="Google Shape;446;p42"/>
          <p:cNvPicPr preferRelativeResize="0"/>
          <p:nvPr/>
        </p:nvPicPr>
        <p:blipFill rotWithShape="1">
          <a:blip r:embed="rId3">
            <a:alphaModFix/>
          </a:blip>
          <a:srcRect b="0" l="0" r="0" t="0"/>
          <a:stretch/>
        </p:blipFill>
        <p:spPr>
          <a:xfrm>
            <a:off x="3660308" y="3560569"/>
            <a:ext cx="4871384" cy="294928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87"/>
          <p:cNvSpPr txBox="1"/>
          <p:nvPr>
            <p:ph type="ctrTitle"/>
          </p:nvPr>
        </p:nvSpPr>
        <p:spPr>
          <a:xfrm>
            <a:off x="-1451294" y="2503946"/>
            <a:ext cx="9539560" cy="164176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8000"/>
              <a:buFont typeface="Courier New"/>
              <a:buNone/>
            </a:pPr>
            <a:r>
              <a:rPr lang="en-US" sz="8000">
                <a:latin typeface="Courier New"/>
                <a:ea typeface="Courier New"/>
                <a:cs typeface="Courier New"/>
                <a:sym typeface="Courier New"/>
              </a:rPr>
              <a:t>Assignment</a:t>
            </a:r>
            <a:endParaRPr/>
          </a:p>
        </p:txBody>
      </p:sp>
      <p:pic>
        <p:nvPicPr>
          <p:cNvPr id="795" name="Google Shape;795;p87"/>
          <p:cNvPicPr preferRelativeResize="0"/>
          <p:nvPr/>
        </p:nvPicPr>
        <p:blipFill rotWithShape="1">
          <a:blip r:embed="rId3">
            <a:alphaModFix/>
          </a:blip>
          <a:srcRect b="0" l="0" r="0" t="0"/>
          <a:stretch/>
        </p:blipFill>
        <p:spPr>
          <a:xfrm>
            <a:off x="8067670" y="1419828"/>
            <a:ext cx="2700528" cy="3810000"/>
          </a:xfrm>
          <a:prstGeom prst="rect">
            <a:avLst/>
          </a:prstGeom>
          <a:noFill/>
          <a:ln>
            <a:noFill/>
          </a:ln>
        </p:spPr>
      </p:pic>
      <p:sp>
        <p:nvSpPr>
          <p:cNvPr id="796" name="Google Shape;796;p87"/>
          <p:cNvSpPr txBox="1"/>
          <p:nvPr/>
        </p:nvSpPr>
        <p:spPr>
          <a:xfrm>
            <a:off x="-1451294" y="3046005"/>
            <a:ext cx="9539560" cy="1641764"/>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3200"/>
              <a:buFont typeface="Courier New"/>
              <a:buNone/>
            </a:pPr>
            <a:r>
              <a:rPr b="0" i="0" lang="en-US" sz="3200" u="none" cap="none" strike="noStrike">
                <a:solidFill>
                  <a:schemeClr val="lt2"/>
                </a:solidFill>
                <a:latin typeface="Courier New"/>
                <a:ea typeface="Courier New"/>
                <a:cs typeface="Courier New"/>
                <a:sym typeface="Courier New"/>
              </a:rPr>
              <a:t>	</a:t>
            </a:r>
            <a:r>
              <a:rPr lang="en-US" sz="3200">
                <a:solidFill>
                  <a:schemeClr val="lt2"/>
                </a:solidFill>
                <a:latin typeface="Courier New"/>
                <a:ea typeface="Courier New"/>
                <a:cs typeface="Courier New"/>
                <a:sym typeface="Courier New"/>
              </a:rPr>
              <a:t>aleksa.fd.tutor</a:t>
            </a:r>
            <a:r>
              <a:rPr b="0" i="0" lang="en-US" sz="3200" u="none" cap="none" strike="noStrike">
                <a:solidFill>
                  <a:schemeClr val="lt2"/>
                </a:solidFill>
                <a:latin typeface="Courier New"/>
                <a:ea typeface="Courier New"/>
                <a:cs typeface="Courier New"/>
                <a:sym typeface="Courier New"/>
              </a:rPr>
              <a:t>@gmail.com</a:t>
            </a:r>
            <a:endParaRPr b="0" i="0" sz="3200" u="none" cap="none" strike="noStrike">
              <a:solidFill>
                <a:schemeClr val="lt2"/>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88"/>
          <p:cNvSpPr txBox="1"/>
          <p:nvPr>
            <p:ph type="ctrTitle"/>
          </p:nvPr>
        </p:nvSpPr>
        <p:spPr>
          <a:xfrm>
            <a:off x="-1451294" y="1213503"/>
            <a:ext cx="9539560" cy="42226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8000"/>
              <a:buFont typeface="Courier New"/>
              <a:buNone/>
            </a:pPr>
            <a:r>
              <a:rPr lang="en-US" sz="8000">
                <a:latin typeface="Courier New"/>
                <a:ea typeface="Courier New"/>
                <a:cs typeface="Courier New"/>
                <a:sym typeface="Courier New"/>
              </a:rPr>
              <a:t>Thank you</a:t>
            </a:r>
            <a:br>
              <a:rPr lang="en-US" sz="8000">
                <a:latin typeface="Courier New"/>
                <a:ea typeface="Courier New"/>
                <a:cs typeface="Courier New"/>
                <a:sym typeface="Courier New"/>
              </a:rPr>
            </a:br>
            <a:r>
              <a:rPr lang="en-US" sz="8000">
                <a:latin typeface="Courier New"/>
                <a:ea typeface="Courier New"/>
                <a:cs typeface="Courier New"/>
                <a:sym typeface="Courier New"/>
              </a:rPr>
              <a:t>for your</a:t>
            </a:r>
            <a:br>
              <a:rPr lang="en-US" sz="8000">
                <a:latin typeface="Courier New"/>
                <a:ea typeface="Courier New"/>
                <a:cs typeface="Courier New"/>
                <a:sym typeface="Courier New"/>
              </a:rPr>
            </a:br>
            <a:r>
              <a:rPr lang="en-US" sz="8000">
                <a:latin typeface="Courier New"/>
                <a:ea typeface="Courier New"/>
                <a:cs typeface="Courier New"/>
                <a:sym typeface="Courier New"/>
              </a:rPr>
              <a:t>attention!</a:t>
            </a:r>
            <a:endParaRPr/>
          </a:p>
        </p:txBody>
      </p:sp>
      <p:pic>
        <p:nvPicPr>
          <p:cNvPr id="802" name="Google Shape;802;p88"/>
          <p:cNvPicPr preferRelativeResize="0"/>
          <p:nvPr/>
        </p:nvPicPr>
        <p:blipFill rotWithShape="1">
          <a:blip r:embed="rId3">
            <a:alphaModFix/>
          </a:blip>
          <a:srcRect b="0" l="0" r="0" t="0"/>
          <a:stretch/>
        </p:blipFill>
        <p:spPr>
          <a:xfrm>
            <a:off x="8067670" y="1419828"/>
            <a:ext cx="2700528"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3"/>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Create a string from an array</a:t>
            </a:r>
            <a:endParaRPr/>
          </a:p>
        </p:txBody>
      </p:sp>
      <p:sp>
        <p:nvSpPr>
          <p:cNvPr id="452" name="Google Shape;452;p43"/>
          <p:cNvSpPr txBox="1"/>
          <p:nvPr/>
        </p:nvSpPr>
        <p:spPr>
          <a:xfrm>
            <a:off x="512064" y="2706624"/>
            <a:ext cx="111678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join() </a:t>
            </a:r>
            <a:r>
              <a:rPr b="0" i="0" lang="en-US" sz="1600" u="none" cap="none" strike="noStrike">
                <a:solidFill>
                  <a:srgbClr val="000000"/>
                </a:solidFill>
                <a:latin typeface="Calibri"/>
                <a:ea typeface="Calibri"/>
                <a:cs typeface="Calibri"/>
                <a:sym typeface="Calibri"/>
              </a:rPr>
              <a:t>method to create a string from the cars array. The </a:t>
            </a:r>
            <a:r>
              <a:rPr b="1" i="0" lang="en-US" sz="1600" u="none" cap="none" strike="noStrike">
                <a:solidFill>
                  <a:srgbClr val="000000"/>
                </a:solidFill>
                <a:latin typeface="Calibri"/>
                <a:ea typeface="Calibri"/>
                <a:cs typeface="Calibri"/>
                <a:sym typeface="Calibri"/>
              </a:rPr>
              <a:t>join() </a:t>
            </a:r>
            <a:r>
              <a:rPr b="0" i="0" lang="en-US" sz="1600" u="none" cap="none" strike="noStrike">
                <a:solidFill>
                  <a:srgbClr val="000000"/>
                </a:solidFill>
                <a:latin typeface="Calibri"/>
                <a:ea typeface="Calibri"/>
                <a:cs typeface="Calibri"/>
                <a:sym typeface="Calibri"/>
              </a:rPr>
              <a:t>method creates and returns a new string by concatenating all of the elements in an array (or an array-like object), separated by commas or a specified separator string. If the array has only one item, then that item will be returned without using the separator. </a:t>
            </a:r>
            <a:endParaRPr b="0" i="0" sz="1600" u="none" cap="none" strike="noStrike">
              <a:solidFill>
                <a:schemeClr val="dk1"/>
              </a:solidFill>
              <a:latin typeface="Calibri"/>
              <a:ea typeface="Calibri"/>
              <a:cs typeface="Calibri"/>
              <a:sym typeface="Calibri"/>
            </a:endParaRPr>
          </a:p>
        </p:txBody>
      </p:sp>
      <p:pic>
        <p:nvPicPr>
          <p:cNvPr id="453" name="Google Shape;453;p43"/>
          <p:cNvPicPr preferRelativeResize="0"/>
          <p:nvPr/>
        </p:nvPicPr>
        <p:blipFill rotWithShape="1">
          <a:blip r:embed="rId3">
            <a:alphaModFix/>
          </a:blip>
          <a:srcRect b="0" l="0" r="0" t="0"/>
          <a:stretch/>
        </p:blipFill>
        <p:spPr>
          <a:xfrm>
            <a:off x="3660308" y="4100119"/>
            <a:ext cx="4871384" cy="14783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4"/>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Access an array item</a:t>
            </a:r>
            <a:endParaRPr/>
          </a:p>
        </p:txBody>
      </p:sp>
      <p:sp>
        <p:nvSpPr>
          <p:cNvPr id="459" name="Google Shape;459;p44"/>
          <p:cNvSpPr txBox="1"/>
          <p:nvPr/>
        </p:nvSpPr>
        <p:spPr>
          <a:xfrm>
            <a:off x="512064" y="2706624"/>
            <a:ext cx="111678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shows how to access items in the cars array by specifying the index number of their position in the array.</a:t>
            </a:r>
            <a:endParaRPr b="0" i="0" sz="1600" u="none" cap="none" strike="noStrike">
              <a:solidFill>
                <a:schemeClr val="dk1"/>
              </a:solidFill>
              <a:latin typeface="Calibri"/>
              <a:ea typeface="Calibri"/>
              <a:cs typeface="Calibri"/>
              <a:sym typeface="Calibri"/>
            </a:endParaRPr>
          </a:p>
        </p:txBody>
      </p:sp>
      <p:pic>
        <p:nvPicPr>
          <p:cNvPr id="460" name="Google Shape;460;p44"/>
          <p:cNvPicPr preferRelativeResize="0"/>
          <p:nvPr/>
        </p:nvPicPr>
        <p:blipFill rotWithShape="1">
          <a:blip r:embed="rId3">
            <a:alphaModFix/>
          </a:blip>
          <a:srcRect b="0" l="0" r="0" t="0"/>
          <a:stretch/>
        </p:blipFill>
        <p:spPr>
          <a:xfrm>
            <a:off x="3584895" y="3202432"/>
            <a:ext cx="5022210" cy="34583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5"/>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Find the index of an item in an array</a:t>
            </a:r>
            <a:endParaRPr/>
          </a:p>
        </p:txBody>
      </p:sp>
      <p:sp>
        <p:nvSpPr>
          <p:cNvPr id="466" name="Google Shape;466;p45"/>
          <p:cNvSpPr txBox="1"/>
          <p:nvPr/>
        </p:nvSpPr>
        <p:spPr>
          <a:xfrm>
            <a:off x="512064" y="2706624"/>
            <a:ext cx="111678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uses the </a:t>
            </a:r>
            <a:r>
              <a:rPr b="1" i="0" lang="en-US" sz="1600" u="none" cap="none" strike="noStrike">
                <a:solidFill>
                  <a:srgbClr val="000000"/>
                </a:solidFill>
                <a:latin typeface="Calibri"/>
                <a:ea typeface="Calibri"/>
                <a:cs typeface="Calibri"/>
                <a:sym typeface="Calibri"/>
              </a:rPr>
              <a:t>indexOf() </a:t>
            </a:r>
            <a:r>
              <a:rPr b="0" i="0" lang="en-US" sz="1600" u="none" cap="none" strike="noStrike">
                <a:solidFill>
                  <a:srgbClr val="000000"/>
                </a:solidFill>
                <a:latin typeface="Calibri"/>
                <a:ea typeface="Calibri"/>
                <a:cs typeface="Calibri"/>
                <a:sym typeface="Calibri"/>
              </a:rPr>
              <a:t>method to find the position (index) of the string “Golf" in the cars array. The </a:t>
            </a:r>
            <a:r>
              <a:rPr b="1" i="0" lang="en-US" sz="1600" u="none" cap="none" strike="noStrike">
                <a:solidFill>
                  <a:srgbClr val="000000"/>
                </a:solidFill>
                <a:latin typeface="Calibri"/>
                <a:ea typeface="Calibri"/>
                <a:cs typeface="Calibri"/>
                <a:sym typeface="Calibri"/>
              </a:rPr>
              <a:t>indexOf() </a:t>
            </a:r>
            <a:r>
              <a:rPr b="0" i="0" lang="en-US" sz="1600" u="none" cap="none" strike="noStrike">
                <a:solidFill>
                  <a:srgbClr val="000000"/>
                </a:solidFill>
                <a:latin typeface="Calibri"/>
                <a:ea typeface="Calibri"/>
                <a:cs typeface="Calibri"/>
                <a:sym typeface="Calibri"/>
              </a:rPr>
              <a:t>method returns the </a:t>
            </a:r>
            <a:r>
              <a:rPr b="1" i="0" lang="en-US" sz="1600" u="none" cap="none" strike="noStrike">
                <a:solidFill>
                  <a:srgbClr val="000000"/>
                </a:solidFill>
                <a:latin typeface="Calibri"/>
                <a:ea typeface="Calibri"/>
                <a:cs typeface="Calibri"/>
                <a:sym typeface="Calibri"/>
              </a:rPr>
              <a:t>first index </a:t>
            </a:r>
            <a:r>
              <a:rPr b="0" i="0" lang="en-US" sz="1600" u="none" cap="none" strike="noStrike">
                <a:solidFill>
                  <a:srgbClr val="000000"/>
                </a:solidFill>
                <a:latin typeface="Calibri"/>
                <a:ea typeface="Calibri"/>
                <a:cs typeface="Calibri"/>
                <a:sym typeface="Calibri"/>
              </a:rPr>
              <a:t>at which a given element can be found in the array, or </a:t>
            </a:r>
            <a:r>
              <a:rPr b="1" i="0" lang="en-US" sz="1600" u="none" cap="none" strike="noStrike">
                <a:solidFill>
                  <a:srgbClr val="000000"/>
                </a:solidFill>
                <a:latin typeface="Calibri"/>
                <a:ea typeface="Calibri"/>
                <a:cs typeface="Calibri"/>
                <a:sym typeface="Calibri"/>
              </a:rPr>
              <a:t>-1</a:t>
            </a:r>
            <a:r>
              <a:rPr b="0" i="0" lang="en-US" sz="1600" u="none" cap="none" strike="noStrike">
                <a:solidFill>
                  <a:srgbClr val="000000"/>
                </a:solidFill>
                <a:latin typeface="Calibri"/>
                <a:ea typeface="Calibri"/>
                <a:cs typeface="Calibri"/>
                <a:sym typeface="Calibri"/>
              </a:rPr>
              <a:t> if it is not present.</a:t>
            </a:r>
            <a:endParaRPr b="0" i="0" sz="1600" u="none" cap="none" strike="noStrike">
              <a:solidFill>
                <a:schemeClr val="dk1"/>
              </a:solidFill>
              <a:latin typeface="Calibri"/>
              <a:ea typeface="Calibri"/>
              <a:cs typeface="Calibri"/>
              <a:sym typeface="Calibri"/>
            </a:endParaRPr>
          </a:p>
        </p:txBody>
      </p:sp>
      <p:pic>
        <p:nvPicPr>
          <p:cNvPr id="467" name="Google Shape;467;p45"/>
          <p:cNvPicPr preferRelativeResize="0"/>
          <p:nvPr/>
        </p:nvPicPr>
        <p:blipFill rotWithShape="1">
          <a:blip r:embed="rId3">
            <a:alphaModFix/>
          </a:blip>
          <a:srcRect b="0" l="0" r="0" t="0"/>
          <a:stretch/>
        </p:blipFill>
        <p:spPr>
          <a:xfrm>
            <a:off x="3584895" y="3606283"/>
            <a:ext cx="5022210" cy="26506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6"/>
          <p:cNvSpPr txBox="1"/>
          <p:nvPr>
            <p:ph type="title"/>
          </p:nvPr>
        </p:nvSpPr>
        <p:spPr>
          <a:xfrm>
            <a:off x="1915486" y="1021080"/>
            <a:ext cx="8361028" cy="49987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Century Gothic"/>
              <a:buNone/>
            </a:pPr>
            <a:r>
              <a:rPr lang="en-US" sz="2800">
                <a:solidFill>
                  <a:schemeClr val="accent2"/>
                </a:solidFill>
              </a:rPr>
              <a:t>Check if an array contains a certain item</a:t>
            </a:r>
            <a:endParaRPr/>
          </a:p>
        </p:txBody>
      </p:sp>
      <p:sp>
        <p:nvSpPr>
          <p:cNvPr id="473" name="Google Shape;473;p46"/>
          <p:cNvSpPr txBox="1"/>
          <p:nvPr/>
        </p:nvSpPr>
        <p:spPr>
          <a:xfrm>
            <a:off x="512064" y="2706624"/>
            <a:ext cx="111678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This example shows two ways to check if the cars array contains “Golf" and “Picasso": first with the </a:t>
            </a:r>
            <a:r>
              <a:rPr b="1" i="0" lang="en-US" sz="1600" u="none" cap="none" strike="noStrike">
                <a:solidFill>
                  <a:srgbClr val="000000"/>
                </a:solidFill>
                <a:latin typeface="Calibri"/>
                <a:ea typeface="Calibri"/>
                <a:cs typeface="Calibri"/>
                <a:sym typeface="Calibri"/>
              </a:rPr>
              <a:t>includes()</a:t>
            </a:r>
            <a:r>
              <a:rPr b="0" i="0" lang="en-US" sz="1600" u="none" cap="none" strike="noStrike">
                <a:solidFill>
                  <a:srgbClr val="000000"/>
                </a:solidFill>
                <a:latin typeface="Calibri"/>
                <a:ea typeface="Calibri"/>
                <a:cs typeface="Calibri"/>
                <a:sym typeface="Calibri"/>
              </a:rPr>
              <a:t> method, and then with the </a:t>
            </a:r>
            <a:r>
              <a:rPr b="1" i="0" lang="en-US" sz="1600" u="none" cap="none" strike="noStrike">
                <a:solidFill>
                  <a:srgbClr val="000000"/>
                </a:solidFill>
                <a:latin typeface="Calibri"/>
                <a:ea typeface="Calibri"/>
                <a:cs typeface="Calibri"/>
                <a:sym typeface="Calibri"/>
              </a:rPr>
              <a:t>indexOf() </a:t>
            </a:r>
            <a:r>
              <a:rPr b="0" i="0" lang="en-US" sz="1600" u="none" cap="none" strike="noStrike">
                <a:solidFill>
                  <a:srgbClr val="000000"/>
                </a:solidFill>
                <a:latin typeface="Calibri"/>
                <a:ea typeface="Calibri"/>
                <a:cs typeface="Calibri"/>
                <a:sym typeface="Calibri"/>
              </a:rPr>
              <a:t>method to test for an index value that's not </a:t>
            </a:r>
            <a:r>
              <a:rPr b="1" i="0" lang="en-US" sz="1600" u="none" cap="none" strike="noStrike">
                <a:solidFill>
                  <a:srgbClr val="000000"/>
                </a:solidFill>
                <a:latin typeface="Calibri"/>
                <a:ea typeface="Calibri"/>
                <a:cs typeface="Calibri"/>
                <a:sym typeface="Calibri"/>
              </a:rPr>
              <a:t>-1</a:t>
            </a:r>
            <a:r>
              <a:rPr b="0" i="0" lang="en-US" sz="1600" u="none" cap="none" strike="noStrike">
                <a:solidFill>
                  <a:srgbClr val="000000"/>
                </a:solidFill>
                <a:latin typeface="Calibri"/>
                <a:ea typeface="Calibri"/>
                <a:cs typeface="Calibri"/>
                <a:sym typeface="Calibri"/>
              </a:rPr>
              <a:t>. The </a:t>
            </a:r>
            <a:r>
              <a:rPr b="1" i="0" lang="en-US" sz="1600" u="none" cap="none" strike="noStrike">
                <a:solidFill>
                  <a:srgbClr val="000000"/>
                </a:solidFill>
                <a:latin typeface="Calibri"/>
                <a:ea typeface="Calibri"/>
                <a:cs typeface="Calibri"/>
                <a:sym typeface="Calibri"/>
              </a:rPr>
              <a:t>includes() </a:t>
            </a:r>
            <a:r>
              <a:rPr b="0" i="0" lang="en-US" sz="1600" u="none" cap="none" strike="noStrike">
                <a:solidFill>
                  <a:srgbClr val="000000"/>
                </a:solidFill>
                <a:latin typeface="Calibri"/>
                <a:ea typeface="Calibri"/>
                <a:cs typeface="Calibri"/>
                <a:sym typeface="Calibri"/>
              </a:rPr>
              <a:t>method determines whether an array includes a certain value among its entries, returning true or false as appropriate.</a:t>
            </a:r>
            <a:endParaRPr b="0" i="0" sz="1600" u="none" cap="none" strike="noStrike">
              <a:solidFill>
                <a:schemeClr val="dk1"/>
              </a:solidFill>
              <a:latin typeface="Calibri"/>
              <a:ea typeface="Calibri"/>
              <a:cs typeface="Calibri"/>
              <a:sym typeface="Calibri"/>
            </a:endParaRPr>
          </a:p>
        </p:txBody>
      </p:sp>
      <p:pic>
        <p:nvPicPr>
          <p:cNvPr id="474" name="Google Shape;474;p46"/>
          <p:cNvPicPr preferRelativeResize="0"/>
          <p:nvPr/>
        </p:nvPicPr>
        <p:blipFill rotWithShape="1">
          <a:blip r:embed="rId3">
            <a:alphaModFix/>
          </a:blip>
          <a:srcRect b="0" l="0" r="0" t="0"/>
          <a:stretch/>
        </p:blipFill>
        <p:spPr>
          <a:xfrm>
            <a:off x="2435604" y="4030775"/>
            <a:ext cx="7320792" cy="21371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rush">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