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7"/>
  </p:notesMasterIdLst>
  <p:sldIdLst>
    <p:sldId id="260" r:id="rId5"/>
    <p:sldId id="277" r:id="rId6"/>
    <p:sldId id="264" r:id="rId7"/>
    <p:sldId id="265" r:id="rId8"/>
    <p:sldId id="306" r:id="rId9"/>
    <p:sldId id="317" r:id="rId10"/>
    <p:sldId id="318" r:id="rId11"/>
    <p:sldId id="327" r:id="rId12"/>
    <p:sldId id="319" r:id="rId13"/>
    <p:sldId id="320" r:id="rId14"/>
    <p:sldId id="321" r:id="rId15"/>
    <p:sldId id="328" r:id="rId16"/>
    <p:sldId id="322" r:id="rId17"/>
    <p:sldId id="324" r:id="rId18"/>
    <p:sldId id="329" r:id="rId19"/>
    <p:sldId id="325" r:id="rId20"/>
    <p:sldId id="330" r:id="rId21"/>
    <p:sldId id="331" r:id="rId22"/>
    <p:sldId id="273" r:id="rId23"/>
    <p:sldId id="274" r:id="rId24"/>
    <p:sldId id="275" r:id="rId25"/>
    <p:sldId id="315" r:id="rId2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F312DF-47F9-293B-7046-C2DB216B10D0}" v="323" dt="2022-05-28T03:38:21.086"/>
    <p1510:client id="{4979C75B-9153-5889-F256-D56B1DC5158B}" v="20" dt="2022-05-30T12:45:51.388"/>
    <p1510:client id="{D60AC464-37CD-4CA1-34FF-5E43CB0C81D8}" v="4" dt="2022-10-13T13:11:30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7.fntdata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62" Type="http://customschemas.google.com/relationships/presentationmetadata" Target="meta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6.fntdata"/><Relationship Id="rId6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770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95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6839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340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791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352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875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118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19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520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57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444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68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361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8504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23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dio-flutte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development/ui/widgets/materia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5368242" cy="189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Danilo Perez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Full Stack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Developer</a:t>
            </a:r>
            <a:endParaRPr sz="1600" dirty="0" err="1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perez-danilo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     Fala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 err="1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Pages</a:t>
            </a: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Widgets,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chemeClr val="tx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Navegação e Funções</a:t>
            </a:r>
            <a:endParaRPr sz="4000" b="1" dirty="0">
              <a:solidFill>
                <a:schemeClr val="tx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6" name="Picture 2" descr="Linkedin - ícones de mídia social grátis">
            <a:extLst>
              <a:ext uri="{FF2B5EF4-FFF2-40B4-BE49-F238E27FC236}">
                <a16:creationId xmlns:a16="http://schemas.microsoft.com/office/drawing/2014/main" id="{EAFDA17E-A404-E575-60DF-2E68C44BA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086224"/>
            <a:ext cx="192882" cy="19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Youtube, Logo, Vermelho Do Youtube png transparente grátis">
            <a:extLst>
              <a:ext uri="{FF2B5EF4-FFF2-40B4-BE49-F238E27FC236}">
                <a16:creationId xmlns:a16="http://schemas.microsoft.com/office/drawing/2014/main" id="{53B306AB-672A-54B4-2937-034FCF5B1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11" y="4528382"/>
            <a:ext cx="384802" cy="222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3550" y="1078713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TextEditingController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Simulando o login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Navegando para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HomePage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tela de Dados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cadastráis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PageViwe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BottonNavigationBar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172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Interação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com o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usuário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7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171736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1717361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Primeiros componentes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184466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183470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Tela de login, Páginas, </a:t>
            </a:r>
            <a:r>
              <a:rPr lang="pt-BR" sz="2400" strike="sngStrike" dirty="0" err="1">
                <a:latin typeface="Calibri"/>
                <a:ea typeface="Calibri"/>
              </a:rPr>
              <a:t>Drawer</a:t>
            </a:r>
            <a:r>
              <a:rPr lang="pt-BR" sz="2400" strike="sngStrike" dirty="0">
                <a:latin typeface="Calibri"/>
                <a:ea typeface="Calibri"/>
              </a:rPr>
              <a:t> e navegação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265157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2650669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Interação com o usuário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183;p17">
            <a:extLst>
              <a:ext uri="{FF2B5EF4-FFF2-40B4-BE49-F238E27FC236}">
                <a16:creationId xmlns:a16="http://schemas.microsoft.com/office/drawing/2014/main" id="{33F5DB0D-4F8C-16FB-711D-90A0AEDFB204}"/>
              </a:ext>
            </a:extLst>
          </p:cNvPr>
          <p:cNvSpPr txBox="1"/>
          <p:nvPr/>
        </p:nvSpPr>
        <p:spPr>
          <a:xfrm>
            <a:off x="587299" y="3118676"/>
            <a:ext cx="1290270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17">
            <a:extLst>
              <a:ext uri="{FF2B5EF4-FFF2-40B4-BE49-F238E27FC236}">
                <a16:creationId xmlns:a16="http://schemas.microsoft.com/office/drawing/2014/main" id="{C28A79E1-C7F9-2EA4-E8C4-28CEE28A0502}"/>
              </a:ext>
            </a:extLst>
          </p:cNvPr>
          <p:cNvSpPr/>
          <p:nvPr/>
        </p:nvSpPr>
        <p:spPr>
          <a:xfrm>
            <a:off x="1870464" y="3114388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Exibição de dados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887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39884" y="10644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TextButton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DatePicker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RadioList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CheckBox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DropDownButton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Validando os campos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27142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Exibição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de dados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62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171736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1717361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Primeiros componentes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184466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183470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Tela de login, Páginas, </a:t>
            </a:r>
            <a:r>
              <a:rPr lang="pt-BR" sz="2400" strike="sngStrike" dirty="0" err="1">
                <a:latin typeface="Calibri"/>
                <a:ea typeface="Calibri"/>
              </a:rPr>
              <a:t>Drawer</a:t>
            </a:r>
            <a:r>
              <a:rPr lang="pt-BR" sz="2400" strike="sngStrike" dirty="0">
                <a:latin typeface="Calibri"/>
                <a:ea typeface="Calibri"/>
              </a:rPr>
              <a:t> e navegação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265157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2650669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Interação com o usuário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183;p17">
            <a:extLst>
              <a:ext uri="{FF2B5EF4-FFF2-40B4-BE49-F238E27FC236}">
                <a16:creationId xmlns:a16="http://schemas.microsoft.com/office/drawing/2014/main" id="{33F5DB0D-4F8C-16FB-711D-90A0AEDFB204}"/>
              </a:ext>
            </a:extLst>
          </p:cNvPr>
          <p:cNvSpPr txBox="1"/>
          <p:nvPr/>
        </p:nvSpPr>
        <p:spPr>
          <a:xfrm>
            <a:off x="587299" y="3118676"/>
            <a:ext cx="1290270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17">
            <a:extLst>
              <a:ext uri="{FF2B5EF4-FFF2-40B4-BE49-F238E27FC236}">
                <a16:creationId xmlns:a16="http://schemas.microsoft.com/office/drawing/2014/main" id="{C28A79E1-C7F9-2EA4-E8C4-28CEE28A0502}"/>
              </a:ext>
            </a:extLst>
          </p:cNvPr>
          <p:cNvSpPr/>
          <p:nvPr/>
        </p:nvSpPr>
        <p:spPr>
          <a:xfrm>
            <a:off x="1870464" y="3114388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Exibição de dados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304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UserAccountsDrawerHeader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showModalBottomSheet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showAlertDialog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Hero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60734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LinearProgressIndicator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Vertical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Horizontal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2205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Criando a model e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Adicionando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floatButton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Criando 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ListView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Removendo itens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tarefas - Alterando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set na model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5436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436938" y="1292951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digitalinnovationone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dio-flutter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(github.com)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457200" lvl="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Material </a:t>
            </a:r>
            <a:r>
              <a:rPr lang="pt-BR" sz="2400" b="1" u="sng" dirty="0" err="1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Components</a:t>
            </a:r>
            <a:r>
              <a:rPr lang="pt-BR" sz="2400" b="1" u="sng" dirty="0">
                <a:solidFill>
                  <a:schemeClr val="dk1"/>
                </a:solidFill>
                <a:latin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widgets | Flutter</a:t>
            </a:r>
            <a:endParaRPr lang="pt-BR" sz="2400" b="1" u="sng" dirty="0">
              <a:solidFill>
                <a:schemeClr val="dk1"/>
              </a:solidFill>
              <a:latin typeface="Calibri"/>
              <a:cs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  <a:sym typeface="Calibri"/>
              </a:rPr>
              <a:t>Objetivo deste é conhecer a estrutura de um projeto Flutter, sendo apresentados a diversos Widgets que serão peças fundamentais para a criação de aplicações mobile. Será abordado desde páginas, botões, textos, a componentes de layout, chamada de funções, entre tantos outros.</a:t>
            </a:r>
            <a:endParaRPr lang="pt-BR" sz="24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Artigos e cursos da DIO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“Fala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Devs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youtube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4" name="Google Shape;28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911F77-A30A-EB91-6D25-101A1D15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363" y="1666050"/>
            <a:ext cx="17811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classe IMC (Peso / Altura)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Ler dados no app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IMC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Exibir em uma lista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lang="pt-BR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- IMC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pic>
        <p:nvPicPr>
          <p:cNvPr id="6" name="Imagem 5" descr="Imagem em branco e verde&#10;&#10;Descrição gerada automaticamente com confiança baixa">
            <a:extLst>
              <a:ext uri="{FF2B5EF4-FFF2-40B4-BE49-F238E27FC236}">
                <a16:creationId xmlns:a16="http://schemas.microsoft.com/office/drawing/2014/main" id="{06034E56-FF20-15A9-D465-86F65506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13" y="3283378"/>
            <a:ext cx="2614589" cy="1131459"/>
          </a:xfrm>
          <a:prstGeom prst="rect">
            <a:avLst/>
          </a:prstGeom>
        </p:spPr>
      </p:pic>
      <p:pic>
        <p:nvPicPr>
          <p:cNvPr id="8" name="Imagem 7" descr="Tabela&#10;&#10;Descrição gerada automaticamente">
            <a:extLst>
              <a:ext uri="{FF2B5EF4-FFF2-40B4-BE49-F238E27FC236}">
                <a16:creationId xmlns:a16="http://schemas.microsoft.com/office/drawing/2014/main" id="{7BCC76AD-0BDB-B2FA-1C19-7AF4CE583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187" y="1207874"/>
            <a:ext cx="2605768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4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171736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1717361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Primeiros componentes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184466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183470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Tela de login, Páginas, </a:t>
            </a:r>
            <a:r>
              <a:rPr lang="pt-BR" sz="2400" dirty="0" err="1">
                <a:latin typeface="Calibri"/>
                <a:ea typeface="Calibri"/>
              </a:rPr>
              <a:t>Drawer</a:t>
            </a:r>
            <a:r>
              <a:rPr lang="pt-BR" sz="2400" dirty="0">
                <a:latin typeface="Calibri"/>
                <a:ea typeface="Calibri"/>
              </a:rPr>
              <a:t> e navegação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265157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2650669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Interação com o usuário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183;p17">
            <a:extLst>
              <a:ext uri="{FF2B5EF4-FFF2-40B4-BE49-F238E27FC236}">
                <a16:creationId xmlns:a16="http://schemas.microsoft.com/office/drawing/2014/main" id="{33F5DB0D-4F8C-16FB-711D-90A0AEDFB204}"/>
              </a:ext>
            </a:extLst>
          </p:cNvPr>
          <p:cNvSpPr txBox="1"/>
          <p:nvPr/>
        </p:nvSpPr>
        <p:spPr>
          <a:xfrm>
            <a:off x="587299" y="3118676"/>
            <a:ext cx="1290270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17">
            <a:extLst>
              <a:ext uri="{FF2B5EF4-FFF2-40B4-BE49-F238E27FC236}">
                <a16:creationId xmlns:a16="http://schemas.microsoft.com/office/drawing/2014/main" id="{C28A79E1-C7F9-2EA4-E8C4-28CEE28A0502}"/>
              </a:ext>
            </a:extLst>
          </p:cNvPr>
          <p:cNvSpPr/>
          <p:nvPr/>
        </p:nvSpPr>
        <p:spPr>
          <a:xfrm>
            <a:off x="1870464" y="3114388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Exibição de dados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Primeiros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projeto Flutter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Recriando o projeto do zero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Gerando números aleatórios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Organizando o projeto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Alterando e instalando fontes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112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Apresentando o Row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Expanded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Fixando tamanho nos componentes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Simulando com blocos uma tela de login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733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Tela de login, Páginas, </a:t>
            </a:r>
            <a:r>
              <a:rPr lang="pt-BR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Drawer</a:t>
            </a: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e navegação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165372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Flutter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49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87297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587299" y="171736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1870464" y="1717361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strike="sngStrike" dirty="0">
                <a:latin typeface="Calibri"/>
                <a:ea typeface="Calibri"/>
              </a:rPr>
              <a:t>Primeiros componentes</a:t>
            </a:r>
            <a:endParaRPr lang="en-US"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0" name="Google Shape;183;p17">
            <a:extLst>
              <a:ext uri="{FF2B5EF4-FFF2-40B4-BE49-F238E27FC236}">
                <a16:creationId xmlns:a16="http://schemas.microsoft.com/office/drawing/2014/main" id="{C9AE0C91-AA02-7A2B-D72C-1AF2D3DB43F3}"/>
              </a:ext>
            </a:extLst>
          </p:cNvPr>
          <p:cNvSpPr txBox="1"/>
          <p:nvPr/>
        </p:nvSpPr>
        <p:spPr>
          <a:xfrm>
            <a:off x="587299" y="2184466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84;p17">
            <a:extLst>
              <a:ext uri="{FF2B5EF4-FFF2-40B4-BE49-F238E27FC236}">
                <a16:creationId xmlns:a16="http://schemas.microsoft.com/office/drawing/2014/main" id="{B2B1EBD6-944C-0E8B-579F-95EB74AF1B33}"/>
              </a:ext>
            </a:extLst>
          </p:cNvPr>
          <p:cNvSpPr/>
          <p:nvPr/>
        </p:nvSpPr>
        <p:spPr>
          <a:xfrm>
            <a:off x="1870464" y="2183470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Tela de login, Páginas, </a:t>
            </a:r>
            <a:r>
              <a:rPr lang="pt-BR" sz="2400" dirty="0" err="1">
                <a:latin typeface="Calibri"/>
                <a:ea typeface="Calibri"/>
              </a:rPr>
              <a:t>Drawer</a:t>
            </a:r>
            <a:r>
              <a:rPr lang="pt-BR" sz="2400" dirty="0">
                <a:latin typeface="Calibri"/>
                <a:ea typeface="Calibri"/>
              </a:rPr>
              <a:t> e navegação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" name="Google Shape;183;p17">
            <a:extLst>
              <a:ext uri="{FF2B5EF4-FFF2-40B4-BE49-F238E27FC236}">
                <a16:creationId xmlns:a16="http://schemas.microsoft.com/office/drawing/2014/main" id="{1531EE5F-4447-CBD1-28CB-D7A45A1A4C2F}"/>
              </a:ext>
            </a:extLst>
          </p:cNvPr>
          <p:cNvSpPr txBox="1"/>
          <p:nvPr/>
        </p:nvSpPr>
        <p:spPr>
          <a:xfrm>
            <a:off x="587299" y="2651571"/>
            <a:ext cx="1290269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84;p17">
            <a:extLst>
              <a:ext uri="{FF2B5EF4-FFF2-40B4-BE49-F238E27FC236}">
                <a16:creationId xmlns:a16="http://schemas.microsoft.com/office/drawing/2014/main" id="{0B70DCEE-4503-83DC-AAA4-47142C2C7144}"/>
              </a:ext>
            </a:extLst>
          </p:cNvPr>
          <p:cNvSpPr/>
          <p:nvPr/>
        </p:nvSpPr>
        <p:spPr>
          <a:xfrm>
            <a:off x="1870464" y="2650669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Interação com o usuário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183;p17">
            <a:extLst>
              <a:ext uri="{FF2B5EF4-FFF2-40B4-BE49-F238E27FC236}">
                <a16:creationId xmlns:a16="http://schemas.microsoft.com/office/drawing/2014/main" id="{33F5DB0D-4F8C-16FB-711D-90A0AEDFB204}"/>
              </a:ext>
            </a:extLst>
          </p:cNvPr>
          <p:cNvSpPr txBox="1"/>
          <p:nvPr/>
        </p:nvSpPr>
        <p:spPr>
          <a:xfrm>
            <a:off x="587299" y="3118676"/>
            <a:ext cx="1290270" cy="373261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84;p17">
            <a:extLst>
              <a:ext uri="{FF2B5EF4-FFF2-40B4-BE49-F238E27FC236}">
                <a16:creationId xmlns:a16="http://schemas.microsoft.com/office/drawing/2014/main" id="{C28A79E1-C7F9-2EA4-E8C4-28CEE28A0502}"/>
              </a:ext>
            </a:extLst>
          </p:cNvPr>
          <p:cNvSpPr/>
          <p:nvPr/>
        </p:nvSpPr>
        <p:spPr>
          <a:xfrm>
            <a:off x="1870464" y="3114388"/>
            <a:ext cx="631381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sz="2400" dirty="0">
                <a:latin typeface="Calibri"/>
                <a:ea typeface="Calibri"/>
              </a:rPr>
              <a:t>Exibição de dados</a:t>
            </a:r>
            <a:endParaRPr lang="en-US"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85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Iniciando a tela de login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TextButton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Conhecendo o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Trabalhando com teclado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Obtendo o valor da </a:t>
            </a: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TextField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escondendo a senha</a:t>
            </a: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Aprenderemos</a:t>
            </a:r>
            <a:endParaRPr lang="pt-BR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071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BD852694-10B7-4547-98F4-0338AB7850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136C09-EEF4-40EC-8CB0-659FAB9EEF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022FBF4-0123-44FF-AA17-B5EF7850F6F1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504</Words>
  <Application>Microsoft Office PowerPoint</Application>
  <PresentationFormat>Apresentação na tela (16:9)</PresentationFormat>
  <Paragraphs>146</Paragraphs>
  <Slides>22</Slides>
  <Notes>22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Danilo Perez</cp:lastModifiedBy>
  <cp:revision>123</cp:revision>
  <dcterms:modified xsi:type="dcterms:W3CDTF">2023-06-10T18:33:58Z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