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28"/>
  </p:notesMasterIdLst>
  <p:sldIdLst>
    <p:sldId id="260" r:id="rId5"/>
    <p:sldId id="261" r:id="rId6"/>
    <p:sldId id="262" r:id="rId7"/>
    <p:sldId id="263" r:id="rId8"/>
    <p:sldId id="264" r:id="rId9"/>
    <p:sldId id="265" r:id="rId10"/>
    <p:sldId id="276" r:id="rId11"/>
    <p:sldId id="266" r:id="rId12"/>
    <p:sldId id="277" r:id="rId13"/>
    <p:sldId id="278" r:id="rId14"/>
    <p:sldId id="267" r:id="rId15"/>
    <p:sldId id="268" r:id="rId16"/>
    <p:sldId id="269" r:id="rId17"/>
    <p:sldId id="279" r:id="rId18"/>
    <p:sldId id="286" r:id="rId19"/>
    <p:sldId id="287" r:id="rId20"/>
    <p:sldId id="288" r:id="rId21"/>
    <p:sldId id="289" r:id="rId22"/>
    <p:sldId id="290" r:id="rId23"/>
    <p:sldId id="291" r:id="rId24"/>
    <p:sldId id="273" r:id="rId25"/>
    <p:sldId id="274" r:id="rId26"/>
    <p:sldId id="275" r:id="rId2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9"/>
      <p:bold r:id="rId30"/>
      <p:italic r:id="rId31"/>
      <p:boldItalic r:id="rId32"/>
    </p:embeddedFont>
    <p:embeddedFont>
      <p:font typeface="Century Gothic" panose="020B0502020202020204" pitchFamily="3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9" roundtripDataSignature="AMtx7mhwFzdV1RQWT0+yRhKLCIJdYxHt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C5D318-7E1B-88E7-2CDB-C7C1111B2704}" v="6" dt="2022-10-07T18:01:20.7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5" d="100"/>
          <a:sy n="95" d="100"/>
        </p:scale>
        <p:origin x="1138" y="379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customschemas.google.com/relationships/presentationmetadata" Target="metadata"/><Relationship Id="rId21" Type="http://schemas.openxmlformats.org/officeDocument/2006/relationships/slide" Target="slides/slide17.xml"/><Relationship Id="rId34" Type="http://schemas.openxmlformats.org/officeDocument/2006/relationships/font" Target="fonts/font6.fntdata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1.fntdata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4.fntdata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3.fntdata"/><Relationship Id="rId44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267682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6d3f5ae1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g116d3f5ae1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16295da5bc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116295da5bc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6d3f5ae1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g116d3f5ae1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35309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16295da5bc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116295da5bc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34920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66378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16295da5bc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116295da5bc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3139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73433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16295da5bc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116295da5bc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1759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09ffa863c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g109ffa863c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6d3f5ae1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16d3f5ae1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317159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9ffa863cd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g109ffa863cd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7040352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g117040352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79314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61546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/>
          <p:nvPr/>
        </p:nvSpPr>
        <p:spPr>
          <a:xfrm>
            <a:off x="565525" y="3011225"/>
            <a:ext cx="5368242" cy="1892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Danilo Perez</a:t>
            </a:r>
            <a:endParaRPr sz="16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Full Stack </a:t>
            </a:r>
            <a:r>
              <a:rPr lang="pt-BR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Developer</a:t>
            </a:r>
            <a:endParaRPr sz="1600" dirty="0" err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perez-danilo</a:t>
            </a:r>
            <a:endParaRPr lang="en-US" sz="2400" b="1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1000"/>
              </a:spcBef>
              <a:buSzPts val="1600"/>
            </a:pP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     Fala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devs</a:t>
            </a:r>
            <a:endParaRPr lang="en-US" sz="24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lang="en-US" sz="24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dirty="0">
                <a:solidFill>
                  <a:schemeClr val="tx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 ao Flutter</a:t>
            </a:r>
            <a:endParaRPr sz="4000" b="1" dirty="0">
              <a:solidFill>
                <a:schemeClr val="tx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6" name="Google Shape;156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  <p:pic>
        <p:nvPicPr>
          <p:cNvPr id="6" name="Picture 2" descr="Linkedin - ícones de mídia social grátis">
            <a:extLst>
              <a:ext uri="{FF2B5EF4-FFF2-40B4-BE49-F238E27FC236}">
                <a16:creationId xmlns:a16="http://schemas.microsoft.com/office/drawing/2014/main" id="{EAFDA17E-A404-E575-60DF-2E68C44BA3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1" y="4086224"/>
            <a:ext cx="192882" cy="192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Youtube, Logo, Vermelho Do Youtube png transparente grátis">
            <a:extLst>
              <a:ext uri="{FF2B5EF4-FFF2-40B4-BE49-F238E27FC236}">
                <a16:creationId xmlns:a16="http://schemas.microsoft.com/office/drawing/2014/main" id="{53B306AB-672A-54B4-2937-034FCF5B1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911" y="4528382"/>
            <a:ext cx="384802" cy="222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Alta produtividade</a:t>
            </a:r>
          </a:p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Alta performance</a:t>
            </a:r>
          </a:p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Desenvolvimento rápido</a:t>
            </a:r>
          </a:p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Simplicidade</a:t>
            </a:r>
          </a:p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Compatibilidade</a:t>
            </a: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Vantagens</a:t>
            </a:r>
            <a:endParaRPr lang="pt-BR"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 dirty="0"/>
              <a:t>]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43114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16d3f5ae16_0_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g116d3f5ae16_0_0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g116d3f5ae16_0_0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>
              <a:buSzPts val="2400"/>
            </a:pPr>
            <a:r>
              <a:rPr lang="pt-BR" sz="2400" strike="sngStrike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Introdução ao Flutter</a:t>
            </a:r>
          </a:p>
        </p:txBody>
      </p:sp>
      <p:sp>
        <p:nvSpPr>
          <p:cNvPr id="213" name="Google Shape;213;g116d3f5ae16_0_0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g116d3f5ae16_0_0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>
              <a:buSzPts val="2400"/>
            </a:pPr>
            <a:r>
              <a:rPr lang="pt-BR" sz="2400" b="1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Ambiente</a:t>
            </a:r>
            <a:r>
              <a:rPr lang="en-US" sz="2400" b="1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 de </a:t>
            </a:r>
            <a:r>
              <a:rPr lang="pt-BR" sz="2400" b="1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Desenvolvimento</a:t>
            </a:r>
            <a:endParaRPr lang="en-US" sz="24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g116d3f5ae16_0_0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g116d3f5ae16_0_0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Criando meu primeiro projeto em Flutter</a:t>
            </a:r>
            <a:endParaRPr lang="pt-BR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g116d3f5ae16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16295da5bc_1_7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Ambiente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Desenvolvimento</a:t>
            </a:r>
            <a:endParaRPr lang="en-US"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g116295da5bc_1_7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4" name="Google Shape;224;g116295da5bc_1_7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Flutter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5" name="Google Shape;225;g116295da5bc_1_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g116295da5bc_1_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16d3f5ae16_1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Instalação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Windows</a:t>
            </a:r>
          </a:p>
          <a:p>
            <a:pPr algn="just">
              <a:lnSpc>
                <a:spcPct val="115000"/>
              </a:lnSpc>
              <a:spcBef>
                <a:spcPts val="1000"/>
              </a:spcBef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Android Studio</a:t>
            </a: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Visual Studio Code</a:t>
            </a: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Instalação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Linux</a:t>
            </a: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Instalação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Mac</a:t>
            </a: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Ambiente de Desenvolvimento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 dirty="0"/>
              <a:t>]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16d3f5ae16_0_0"/>
          <p:cNvSpPr txBox="1"/>
          <p:nvPr/>
        </p:nvSpPr>
        <p:spPr>
          <a:xfrm>
            <a:off x="585845" y="623003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g116d3f5ae16_0_0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g116d3f5ae16_0_0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>
              <a:buSzPts val="2400"/>
            </a:pPr>
            <a:r>
              <a:rPr lang="pt-BR" sz="2400" strike="sngStrike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Introdução ao Flutter</a:t>
            </a:r>
          </a:p>
        </p:txBody>
      </p:sp>
      <p:sp>
        <p:nvSpPr>
          <p:cNvPr id="213" name="Google Shape;213;g116d3f5ae16_0_0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g116d3f5ae16_0_0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>
              <a:buSzPts val="2400"/>
            </a:pPr>
            <a:r>
              <a:rPr lang="pt-BR" sz="2400" strike="sngStrike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Ambiente</a:t>
            </a:r>
            <a:r>
              <a:rPr lang="en-US" sz="2400" strike="sngStrike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 de </a:t>
            </a:r>
            <a:r>
              <a:rPr lang="pt-BR" sz="2400" strike="sngStrike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Desenvolvimento</a:t>
            </a:r>
            <a:endParaRPr lang="en-US" sz="2400" strike="sngStrike" dirty="0">
              <a:solidFill>
                <a:srgbClr val="040A24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215" name="Google Shape;215;g116d3f5ae16_0_0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g116d3f5ae16_0_0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>
              <a:buSzPts val="2400"/>
              <a:buFont typeface="Arial"/>
              <a:buNone/>
            </a:pPr>
            <a:r>
              <a:rPr lang="pt-BR" sz="2400" b="1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Criando meu primeiro projeto em Flutter</a:t>
            </a:r>
          </a:p>
        </p:txBody>
      </p:sp>
      <p:sp>
        <p:nvSpPr>
          <p:cNvPr id="217" name="Google Shape;217;g116d3f5ae16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48233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16295da5bc_1_7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pt-BR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Criando meu primeiro projeto em Flutter</a:t>
            </a:r>
            <a:endParaRPr lang="en-US"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g116295da5bc_1_7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3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4" name="Google Shape;224;g116295da5bc_1_7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Flutter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5" name="Google Shape;225;g116295da5bc_1_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g116295da5bc_1_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9886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16d3f5ae16_1_0"/>
          <p:cNvSpPr txBox="1"/>
          <p:nvPr/>
        </p:nvSpPr>
        <p:spPr>
          <a:xfrm>
            <a:off x="539884" y="1438193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flutter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create</a:t>
            </a:r>
            <a:endParaRPr lang="pt-BR" sz="24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just">
              <a:lnSpc>
                <a:spcPct val="115000"/>
              </a:lnSpc>
              <a:spcBef>
                <a:spcPts val="1000"/>
              </a:spcBef>
            </a:pPr>
            <a:r>
              <a:rPr lang="pt-BR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flutter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create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-t app --</a:t>
            </a:r>
            <a:r>
              <a:rPr lang="pt-BR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org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com.companyname.packagename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-a </a:t>
            </a:r>
            <a:r>
              <a:rPr lang="pt-BR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kotlin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-i </a:t>
            </a:r>
            <a:r>
              <a:rPr lang="pt-BR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swift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myapp</a:t>
            </a:r>
            <a:endParaRPr lang="pt-BR" sz="24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Estrutura do projeto</a:t>
            </a:r>
          </a:p>
        </p:txBody>
      </p:sp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projeto em Flutter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 dirty="0"/>
              <a:t>]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381105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16295da5bc_1_7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pt-BR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Github</a:t>
            </a:r>
            <a:endParaRPr lang="en-US"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g116295da5bc_1_7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bônus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4" name="Google Shape;224;g116295da5bc_1_7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Flutter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5" name="Google Shape;225;g116295da5bc_1_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g116295da5bc_1_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2007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16d3f5ae16_1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Criar repositório</a:t>
            </a: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Clonar repositório</a:t>
            </a: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Subir alterações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Github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 dirty="0"/>
              <a:t>]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377744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16295da5bc_1_7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pt-BR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Desafio</a:t>
            </a:r>
            <a:endParaRPr lang="en-US"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g116295da5bc_1_7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Desafio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4" name="Google Shape;224;g116295da5bc_1_7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Flutter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5" name="Google Shape;225;g116295da5bc_1_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g116295da5bc_1_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1561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9ffa863cd_0_0"/>
          <p:cNvSpPr txBox="1"/>
          <p:nvPr/>
        </p:nvSpPr>
        <p:spPr>
          <a:xfrm>
            <a:off x="565525" y="636550"/>
            <a:ext cx="3627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Sobre Mim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2" name="Google Shape;162;g109ffa863cd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  <p:sp>
        <p:nvSpPr>
          <p:cNvPr id="163" name="Google Shape;163;g109ffa863cd_0_0"/>
          <p:cNvSpPr txBox="1"/>
          <p:nvPr/>
        </p:nvSpPr>
        <p:spPr>
          <a:xfrm>
            <a:off x="587375" y="1481050"/>
            <a:ext cx="7991100" cy="32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Quem sou eu</a:t>
            </a: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</a:t>
            </a: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te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motiva</a:t>
            </a: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MCDP – Microsoft </a:t>
            </a:r>
            <a:r>
              <a:rPr lang="pt-BR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Certified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Professional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Criador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do canal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Fala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Devs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16d3f5ae16_1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Instalar Flutter</a:t>
            </a: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Configurar ambiente</a:t>
            </a: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Criar um projeto</a:t>
            </a: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Alterar textos e cores</a:t>
            </a: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Subir para o </a:t>
            </a:r>
            <a:r>
              <a:rPr lang="pt-BR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Github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g116d3f5ae16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Desafio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3" name="Google Shape;233;g116d3f5ae16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 dirty="0"/>
              <a:t>]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527953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09ffa863cd_0_356"/>
          <p:cNvSpPr txBox="1"/>
          <p:nvPr/>
        </p:nvSpPr>
        <p:spPr>
          <a:xfrm>
            <a:off x="563550" y="113046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pt-BR" sz="24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https://flutter.dev/</a:t>
            </a:r>
            <a:endParaRPr sz="2400" b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https://developer.android.com/studio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https://web.dio.me/course/logica-de-programacao-essencial/learning/aea1ea26-fd56-417d-8272-6e15253f4405/?back=/home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https://web.dio.me/course/introducao-ao-git-e-ao-github/learning/75b9fe49-6ed4-4480-83a7-7e37fc356aa9</a:t>
            </a:r>
          </a:p>
          <a:p>
            <a:pPr marL="76200" marR="0" lvl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endParaRPr lang="en-US" sz="2400" b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g109ffa863cd_0_3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9" name="Google Shape;269;g109ffa863cd_0_3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  <p:sp>
        <p:nvSpPr>
          <p:cNvPr id="5" name="Google Shape;268;g109ffa863cd_0_356">
            <a:extLst>
              <a:ext uri="{FF2B5EF4-FFF2-40B4-BE49-F238E27FC236}">
                <a16:creationId xmlns:a16="http://schemas.microsoft.com/office/drawing/2014/main" id="{0BAB0395-E5F5-2850-D0C0-CF66E9D7AAA0}"/>
              </a:ext>
            </a:extLst>
          </p:cNvPr>
          <p:cNvSpPr txBox="1"/>
          <p:nvPr/>
        </p:nvSpPr>
        <p:spPr>
          <a:xfrm>
            <a:off x="563550" y="48171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17040352ea_0_0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pt-BR" sz="20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Youtube Fala </a:t>
            </a:r>
            <a:r>
              <a:rPr lang="pt-BR" sz="2000" b="1" u="sng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Devs</a:t>
            </a:r>
            <a:endParaRPr lang="pt-BR" sz="2000" b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pt-BR" sz="20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DIO</a:t>
            </a:r>
          </a:p>
        </p:txBody>
      </p:sp>
      <p:sp>
        <p:nvSpPr>
          <p:cNvPr id="275" name="Google Shape;275;g117040352ea_0_0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6" name="Google Shape;276;g117040352ea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Fórum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sz="24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Artigos</a:t>
            </a:r>
            <a:endParaRPr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Comunidade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4" name="Google Shape;284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marR="0" lvl="1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Conheceremos a história do Flutter e do DART</a:t>
            </a:r>
          </a:p>
          <a:p>
            <a:pPr marL="419100" marR="0" lvl="1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Instalaremos o Flutter no Windows, MAC e Linux</a:t>
            </a:r>
          </a:p>
          <a:p>
            <a:pPr marL="419100" marR="0" lvl="1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Falaremos das principais </a:t>
            </a:r>
            <a:r>
              <a:rPr lang="pt-BR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IDEs</a:t>
            </a:r>
            <a:endParaRPr lang="pt-BR" sz="24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19100" marR="0" lvl="1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Criaremos um projeto Flutter</a:t>
            </a:r>
          </a:p>
          <a:p>
            <a:pPr marL="419100" marR="0" lvl="1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Entendimento da estrutura do projeto</a:t>
            </a:r>
            <a:endParaRPr sz="24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</a:t>
            </a: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pt-BR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Geral</a:t>
            </a:r>
            <a:endParaRPr lang="pt-BR"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0" name="Google Shape;170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 dirty="0"/>
              <a:t>]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Muita 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vontade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aprender</a:t>
            </a:r>
            <a:endParaRPr lang="pt-BR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lang="pt-BR"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7" name="Google Shape;177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 dirty="0"/>
              <a:t>]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lang="pt-BR"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800" b="1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Introdução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4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ao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Flutter</a:t>
            </a:r>
            <a:endParaRPr sz="2400" dirty="0">
              <a:solidFill>
                <a:srgbClr val="040A24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Ambiente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Desenvolvimento</a:t>
            </a:r>
            <a:endParaRPr lang="pt-BR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Criando meu primeiro projeto em Flutter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 dirty="0"/>
              <a:t>]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pt-BR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Introdução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ao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Flutter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Flutter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 dirty="0">
                <a:solidFill>
                  <a:srgbClr val="EA4E60"/>
                </a:solidFill>
              </a:rPr>
              <a:t>]</a:t>
            </a:r>
            <a:endParaRPr dirty="0"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pt-BR" sz="24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Flutter é um kit de desenvolvimento de interface de usuário, de código aberto, criado pela empresa Google em 2015, baseado na linguagem de programação </a:t>
            </a:r>
            <a:r>
              <a:rPr lang="pt-BR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Dart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que possibilita a criação de aplicativos compilados nativamente, para Android, iOS, Windows, Mac, Linux, </a:t>
            </a:r>
            <a:r>
              <a:rPr lang="pt-BR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Fuchsia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Web.</a:t>
            </a: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pt-BR" sz="24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pt-BR" sz="24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Flutter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 dirty="0"/>
              <a:t>]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38108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 o codinome de “Sky”, Flutter foi lançado em 2015, possibilitando renderizações de tela a 120 </a:t>
            </a:r>
            <a:r>
              <a:rPr lang="pt-BR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fps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Dezembro de 2018, lançado a versão 1.0</a:t>
            </a: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Maior de 2022, lançado Flutter 3.0</a:t>
            </a: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História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 dirty="0"/>
              <a:t>]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Linguagem de programação </a:t>
            </a:r>
            <a:r>
              <a:rPr lang="pt-BR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Dart</a:t>
            </a:r>
            <a:endParaRPr lang="pt-BR" sz="24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Flutter </a:t>
            </a:r>
            <a:r>
              <a:rPr lang="pt-BR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Engine</a:t>
            </a:r>
            <a:endParaRPr lang="pt-BR" sz="24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Biblioteca Foundation</a:t>
            </a:r>
          </a:p>
          <a:p>
            <a:pPr marL="342900" marR="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Design-</a:t>
            </a:r>
            <a:r>
              <a:rPr lang="pt-BR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specific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Widgets com implementações prontas para Android (Google Material) e iOS (Cupertino)</a:t>
            </a: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Arquitetura do Framework</a:t>
            </a:r>
            <a:endParaRPr lang="pt-BR"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 dirty="0"/>
              <a:t>]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1258182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5" ma:contentTypeDescription="Crie um novo documento." ma:contentTypeScope="" ma:versionID="b5045d34f54d00713f1d3c8a948584d5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393f5ed8fbc70cc4225b4f59a31ebb5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Props1.xml><?xml version="1.0" encoding="utf-8"?>
<ds:datastoreItem xmlns:ds="http://schemas.openxmlformats.org/officeDocument/2006/customXml" ds:itemID="{DCCE2F0A-3EC7-4729-B1D1-680F52D742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572E74E-AF23-4885-A75C-CAA3B925C0D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5E0E8B1-8396-4345-8EF2-93AB08FF9F8E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504</TotalTime>
  <Words>494</Words>
  <Application>Microsoft Office PowerPoint</Application>
  <PresentationFormat>Apresentação na tela (16:9)</PresentationFormat>
  <Paragraphs>127</Paragraphs>
  <Slides>23</Slides>
  <Notes>23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4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lastModifiedBy>Danilo Perez</cp:lastModifiedBy>
  <cp:revision>14</cp:revision>
  <dcterms:modified xsi:type="dcterms:W3CDTF">2023-06-10T11:36:19Z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