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318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17/06/2017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Finder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Ritrova la tua </a:t>
            </a:r>
            <a:r>
              <a:rPr lang="it-IT" dirty="0" err="1" smtClean="0"/>
              <a:t>auto…</a:t>
            </a:r>
            <a:endParaRPr lang="it-IT" dirty="0"/>
          </a:p>
        </p:txBody>
      </p:sp>
      <p:pic>
        <p:nvPicPr>
          <p:cNvPr id="1028" name="Picture 4" descr="C:\Users\Fabio\Desktop\Progetto\Icone\iconappv2t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857364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Scopo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28596" y="3143248"/>
            <a:ext cx="8229600" cy="4389120"/>
          </a:xfrm>
        </p:spPr>
        <p:txBody>
          <a:bodyPr/>
          <a:lstStyle/>
          <a:p>
            <a:r>
              <a:rPr lang="it-IT" dirty="0" smtClean="0"/>
              <a:t>L’applicazione aiuta l’utente tramite l’utilizzo di servizi come GPS e le mappe di Google a ritrovare l’auto parcheggiata. La posizione dell’auto è salvata in remoto tramite un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Servizi Utilizzati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GPS </a:t>
            </a:r>
          </a:p>
          <a:p>
            <a:r>
              <a:rPr lang="it-IT" sz="2400" dirty="0" smtClean="0"/>
              <a:t>Google </a:t>
            </a:r>
            <a:r>
              <a:rPr lang="it-IT" sz="2400" dirty="0" err="1" smtClean="0"/>
              <a:t>Maps</a:t>
            </a:r>
            <a:endParaRPr lang="it-IT" sz="2400" dirty="0" smtClean="0"/>
          </a:p>
          <a:p>
            <a:pPr lvl="1"/>
            <a:r>
              <a:rPr lang="it-IT" sz="2000" dirty="0" smtClean="0"/>
              <a:t> Servizio di mappe offerto da Google</a:t>
            </a:r>
            <a:endParaRPr lang="it-IT" sz="2000" dirty="0" smtClean="0"/>
          </a:p>
          <a:p>
            <a:r>
              <a:rPr lang="it-IT" sz="2400" dirty="0" smtClean="0"/>
              <a:t>Piattaforma </a:t>
            </a:r>
            <a:r>
              <a:rPr lang="it-IT" sz="2400" dirty="0" err="1" smtClean="0"/>
              <a:t>Firebase</a:t>
            </a:r>
            <a:endParaRPr lang="it-IT" sz="1800" dirty="0" smtClean="0"/>
          </a:p>
          <a:p>
            <a:pPr lvl="1"/>
            <a:endParaRPr lang="it-IT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2714620"/>
            <a:ext cx="8229600" cy="4389120"/>
          </a:xfrm>
        </p:spPr>
        <p:txBody>
          <a:bodyPr>
            <a:normAutofit/>
          </a:bodyPr>
          <a:lstStyle/>
          <a:p>
            <a:r>
              <a:rPr lang="it-IT" sz="2000" dirty="0" smtClean="0"/>
              <a:t>Che cos’è il GPS?</a:t>
            </a:r>
          </a:p>
          <a:p>
            <a:r>
              <a:rPr lang="it-IT" sz="2000" dirty="0" smtClean="0"/>
              <a:t>Come funziona?</a:t>
            </a:r>
          </a:p>
          <a:p>
            <a:r>
              <a:rPr lang="it-IT" sz="2000" dirty="0" smtClean="0"/>
              <a:t>Come è integrato nei dispositivi </a:t>
            </a:r>
            <a:r>
              <a:rPr lang="it-IT" sz="2000" dirty="0" err="1" smtClean="0"/>
              <a:t>android</a:t>
            </a:r>
            <a:r>
              <a:rPr lang="it-IT" sz="2000" dirty="0" smtClean="0"/>
              <a:t>?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Firebase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Cos’è </a:t>
            </a:r>
            <a:r>
              <a:rPr lang="it-IT" dirty="0" err="1" smtClean="0"/>
              <a:t>Firebase</a:t>
            </a:r>
            <a:r>
              <a:rPr lang="it-IT" dirty="0" smtClean="0"/>
              <a:t>?</a:t>
            </a:r>
          </a:p>
          <a:p>
            <a:r>
              <a:rPr lang="it-IT" dirty="0" smtClean="0"/>
              <a:t>Cosa Offre </a:t>
            </a:r>
            <a:r>
              <a:rPr lang="it-IT" dirty="0" err="1" smtClean="0"/>
              <a:t>Firebase</a:t>
            </a:r>
            <a:r>
              <a:rPr lang="it-IT" dirty="0" smtClean="0"/>
              <a:t>?</a:t>
            </a:r>
          </a:p>
          <a:p>
            <a:pPr lvl="1"/>
            <a:r>
              <a:rPr lang="it-IT" sz="2000" dirty="0" smtClean="0"/>
              <a:t>Database </a:t>
            </a:r>
            <a:r>
              <a:rPr lang="it-IT" sz="2000" dirty="0" err="1" smtClean="0"/>
              <a:t>Realtime</a:t>
            </a:r>
            <a:r>
              <a:rPr lang="it-IT" sz="2000" dirty="0" smtClean="0"/>
              <a:t> (OODB)</a:t>
            </a:r>
          </a:p>
          <a:p>
            <a:pPr lvl="1"/>
            <a:r>
              <a:rPr lang="it-IT" sz="2000" dirty="0" smtClean="0"/>
              <a:t>Autenticazione(mail, google, </a:t>
            </a:r>
            <a:r>
              <a:rPr lang="it-IT" sz="2000" dirty="0" err="1" smtClean="0"/>
              <a:t>facebook</a:t>
            </a:r>
            <a:r>
              <a:rPr lang="it-IT" sz="2000" dirty="0" smtClean="0"/>
              <a:t>, …)</a:t>
            </a:r>
          </a:p>
          <a:p>
            <a:pPr lvl="1"/>
            <a:r>
              <a:rPr lang="it-IT" sz="2000" dirty="0" err="1" smtClean="0"/>
              <a:t>Storage</a:t>
            </a:r>
            <a:endParaRPr lang="it-IT" sz="2000" dirty="0" smtClean="0"/>
          </a:p>
          <a:p>
            <a:pPr lvl="1"/>
            <a:r>
              <a:rPr lang="it-IT" sz="2000" dirty="0" smtClean="0"/>
              <a:t>Web hosting</a:t>
            </a:r>
          </a:p>
          <a:p>
            <a:pPr lvl="1"/>
            <a:r>
              <a:rPr lang="it-IT" sz="2000" dirty="0" err="1" smtClean="0"/>
              <a:t>AdMob</a:t>
            </a:r>
            <a:r>
              <a:rPr lang="it-IT" sz="2000" dirty="0" smtClean="0"/>
              <a:t> (pubblicità con rispettivo guadagno)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Firebase</a:t>
            </a:r>
            <a:r>
              <a:rPr lang="it-IT" dirty="0" smtClean="0"/>
              <a:t> 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468880"/>
            <a:ext cx="8229600" cy="4389120"/>
          </a:xfrm>
        </p:spPr>
        <p:txBody>
          <a:bodyPr/>
          <a:lstStyle/>
          <a:p>
            <a:r>
              <a:rPr lang="it-IT" dirty="0" err="1" smtClean="0"/>
              <a:t>Firebase</a:t>
            </a:r>
            <a:r>
              <a:rPr lang="it-IT" dirty="0" smtClean="0"/>
              <a:t> offre un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Oriented</a:t>
            </a:r>
            <a:r>
              <a:rPr lang="it-IT" dirty="0" smtClean="0"/>
              <a:t> Database ovvero un database ad oggetti.</a:t>
            </a:r>
          </a:p>
          <a:p>
            <a:pPr lvl="1"/>
            <a:r>
              <a:rPr lang="it-IT" sz="2000" dirty="0" smtClean="0">
                <a:solidFill>
                  <a:schemeClr val="accent2"/>
                </a:solidFill>
              </a:rPr>
              <a:t>Qual è la differenza tra un database ad </a:t>
            </a:r>
            <a:r>
              <a:rPr lang="it-IT" sz="2000" u="sng" dirty="0" smtClean="0">
                <a:solidFill>
                  <a:schemeClr val="accent2"/>
                </a:solidFill>
              </a:rPr>
              <a:t>Oggetti</a:t>
            </a:r>
            <a:r>
              <a:rPr lang="it-IT" sz="2000" dirty="0" smtClean="0">
                <a:solidFill>
                  <a:schemeClr val="accent2"/>
                </a:solidFill>
              </a:rPr>
              <a:t> e uno </a:t>
            </a:r>
            <a:r>
              <a:rPr lang="it-IT" sz="2000" u="sng" dirty="0" smtClean="0">
                <a:solidFill>
                  <a:schemeClr val="accent2"/>
                </a:solidFill>
              </a:rPr>
              <a:t>Relazionale</a:t>
            </a:r>
            <a:r>
              <a:rPr lang="it-IT" sz="2000" dirty="0" smtClean="0">
                <a:solidFill>
                  <a:schemeClr val="accent2"/>
                </a:solidFill>
              </a:rPr>
              <a:t> ?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Realtime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abio\Desktop\dbObjec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1678"/>
            <a:ext cx="3967009" cy="3603619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428596" y="3214686"/>
            <a:ext cx="3643338" cy="2143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357158" y="114298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Rappresentazione DB Oggetti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857752" y="1142984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Rappresentazione DB Relazionale in forma tabellare</a:t>
            </a:r>
            <a:endParaRPr lang="it-IT" dirty="0"/>
          </a:p>
        </p:txBody>
      </p:sp>
      <p:pic>
        <p:nvPicPr>
          <p:cNvPr id="1026" name="Picture 2" descr="C:\Users\Fabio\Desktop\tabell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86190"/>
            <a:ext cx="4000528" cy="730866"/>
          </a:xfrm>
          <a:prstGeom prst="rect">
            <a:avLst/>
          </a:prstGeom>
          <a:noFill/>
        </p:spPr>
      </p:pic>
      <p:sp>
        <p:nvSpPr>
          <p:cNvPr id="10" name="Freccia a destra 9"/>
          <p:cNvSpPr/>
          <p:nvPr/>
        </p:nvSpPr>
        <p:spPr>
          <a:xfrm>
            <a:off x="4143372" y="4000504"/>
            <a:ext cx="642942" cy="2857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Finder</a:t>
            </a:r>
            <a:r>
              <a:rPr lang="it-IT" dirty="0" smtClean="0"/>
              <a:t>(english part)</a:t>
            </a:r>
            <a:endParaRPr lang="it-IT" dirty="0"/>
          </a:p>
        </p:txBody>
      </p:sp>
      <p:pic>
        <p:nvPicPr>
          <p:cNvPr id="2050" name="Picture 2" descr="C:\Users\Fabio\Desktop\Progetto\immagini power point\h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00372"/>
            <a:ext cx="2042879" cy="3281328"/>
          </a:xfrm>
          <a:prstGeom prst="rect">
            <a:avLst/>
          </a:prstGeom>
          <a:noFill/>
        </p:spPr>
      </p:pic>
      <p:pic>
        <p:nvPicPr>
          <p:cNvPr id="2051" name="Picture 3" descr="C:\Users\Fabio\Desktop\Progetto\immagini power point\dra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000372"/>
            <a:ext cx="2027257" cy="3258490"/>
          </a:xfrm>
          <a:prstGeom prst="rect">
            <a:avLst/>
          </a:prstGeom>
          <a:noFill/>
        </p:spPr>
      </p:pic>
      <p:pic>
        <p:nvPicPr>
          <p:cNvPr id="2052" name="Picture 4" descr="C:\Users\Fabio\Desktop\Progetto\immagini power point\ed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000372"/>
            <a:ext cx="2006892" cy="3214709"/>
          </a:xfrm>
          <a:prstGeom prst="rect">
            <a:avLst/>
          </a:prstGeom>
          <a:noFill/>
        </p:spPr>
      </p:pic>
      <p:pic>
        <p:nvPicPr>
          <p:cNvPr id="2053" name="Picture 5" descr="C:\Users\Fabio\Desktop\Progetto\immagini power point\no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3000373"/>
            <a:ext cx="2005979" cy="3214709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214282" y="2214554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     Home		</a:t>
            </a:r>
            <a:r>
              <a:rPr lang="it-IT" dirty="0" err="1" smtClean="0"/>
              <a:t>Drawer</a:t>
            </a:r>
            <a:r>
              <a:rPr lang="it-IT" dirty="0" smtClean="0"/>
              <a:t>		         </a:t>
            </a:r>
            <a:r>
              <a:rPr lang="it-IT" dirty="0" err="1" smtClean="0"/>
              <a:t>Edit</a:t>
            </a:r>
            <a:r>
              <a:rPr lang="it-IT" dirty="0" smtClean="0"/>
              <a:t>	               Notes	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Temi affrontati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Passaggio da database Relazionale ad Oggetti</a:t>
            </a:r>
          </a:p>
          <a:p>
            <a:r>
              <a:rPr lang="it-IT" dirty="0" smtClean="0"/>
              <a:t>Utilizzo del servizio </a:t>
            </a:r>
            <a:r>
              <a:rPr lang="it-IT" dirty="0" smtClean="0"/>
              <a:t>GPS in </a:t>
            </a:r>
            <a:r>
              <a:rPr lang="it-IT" dirty="0" err="1" smtClean="0"/>
              <a:t>Android</a:t>
            </a:r>
            <a:endParaRPr lang="it-IT" dirty="0" smtClean="0"/>
          </a:p>
          <a:p>
            <a:r>
              <a:rPr lang="it-IT" dirty="0" smtClean="0"/>
              <a:t>Utilizzo delle Google </a:t>
            </a:r>
            <a:r>
              <a:rPr lang="it-IT" dirty="0" err="1" smtClean="0"/>
              <a:t>Apis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</TotalTime>
  <Words>160</Words>
  <PresentationFormat>Presentazione su schermo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Equinozio</vt:lpstr>
      <vt:lpstr>Car Finder</vt:lpstr>
      <vt:lpstr>Scopo</vt:lpstr>
      <vt:lpstr>Servizi Utilizzati</vt:lpstr>
      <vt:lpstr>GPS</vt:lpstr>
      <vt:lpstr>Firebase</vt:lpstr>
      <vt:lpstr>Firebase Database</vt:lpstr>
      <vt:lpstr>Diapositiva 7</vt:lpstr>
      <vt:lpstr>Car Finder(english part)</vt:lpstr>
      <vt:lpstr>Temi affrontati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Finder</dc:title>
  <dc:creator>Fabio Manfrin</dc:creator>
  <cp:lastModifiedBy>Fabio Manfrin</cp:lastModifiedBy>
  <cp:revision>20</cp:revision>
  <dcterms:created xsi:type="dcterms:W3CDTF">2017-06-13T17:57:54Z</dcterms:created>
  <dcterms:modified xsi:type="dcterms:W3CDTF">2017-06-17T11:25:29Z</dcterms:modified>
</cp:coreProperties>
</file>