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94bdfff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94bdfff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94bdfff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94bdfff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c94bdfff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c94bdfff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c94bdfff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c94bdfff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c94bdfff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c94bdfff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c94bdfff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c94bdfff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94bdfff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c94bdfff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c94bdfff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c94bdfff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94bdfff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c94bdfff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c94bdfff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c94bdfff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94bdfff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94bdfff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94bdfff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94bdfff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94bdfff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c94bdfff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Passos para o Deploy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Cloud and Cognitive Environments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 ML Studio: Deploy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226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750" y="2078874"/>
            <a:ext cx="2873150" cy="106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300" y="3315275"/>
            <a:ext cx="2644274" cy="17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002675"/>
            <a:ext cx="2711850" cy="23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 ML Studio: Script de Inferência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Antes de iniciar o deploy, não esquecer de inserir o script de </a:t>
            </a:r>
            <a:r>
              <a:rPr lang="pt-PT"/>
              <a:t>inferência</a:t>
            </a:r>
            <a:r>
              <a:rPr lang="pt-PT"/>
              <a:t>, pois ele será a saída do modelo desenvolvido. No caso foi utilizado o “score_json.py”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2745225"/>
            <a:ext cx="8626275" cy="19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 ML Studio: Script de Inferência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5231349" cy="29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 ML Studio: Script de Inferência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032673"/>
            <a:ext cx="5461800" cy="27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 ML Studio: Testando o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1- Selecione seu endpoint</a:t>
            </a:r>
            <a:br>
              <a:rPr lang="pt-PT"/>
            </a:br>
            <a:r>
              <a:rPr lang="pt-PT"/>
              <a:t>na aba “Pontos de extremidade”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2-Clique em “Testar” conforme figura e </a:t>
            </a:r>
            <a:br>
              <a:rPr lang="pt-PT"/>
            </a:br>
            <a:r>
              <a:rPr lang="pt-PT"/>
              <a:t>inserir os dados no formato JSON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350" y="1782275"/>
            <a:ext cx="4423075" cy="32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Google Colab: </a:t>
            </a:r>
            <a:r>
              <a:rPr lang="pt-PT"/>
              <a:t>Geração do modelo árvore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8180775" cy="30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Google Colab: Geração do modelo árvore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8016026" cy="27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030225" y="4479575"/>
            <a:ext cx="1533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Azure: Criar grupo de recursos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258875"/>
            <a:ext cx="39258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887201" cy="2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Azure: Criar workspace do Azure ML Studio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567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2450"/>
            <a:ext cx="6749226" cy="29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Azure: Criar workspace do Azure ML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455850" y="2078875"/>
            <a:ext cx="271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949" y="1853850"/>
            <a:ext cx="3079076" cy="317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Azure: Iniciar Estúdio dentro do Azure ML criado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544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9"/>
            <a:ext cx="5627375" cy="2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 ML Studio</a:t>
            </a:r>
            <a:r>
              <a:rPr lang="pt-PT"/>
              <a:t>: Registrar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696825" y="3523100"/>
            <a:ext cx="34407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930374" cy="29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Azure ML Studio: Registrar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2078875"/>
            <a:ext cx="2927175" cy="21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926" y="2078873"/>
            <a:ext cx="4730025" cy="22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