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7" r:id="rId6"/>
    <p:sldId id="265" r:id="rId7"/>
    <p:sldId id="266"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5" d="100"/>
          <a:sy n="105" d="100"/>
        </p:scale>
        <p:origin x="12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5A64E-8DC3-936B-15D8-A7B51ACDEA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D6A1F3-8052-71F7-EBE0-97AF7646EA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3CD5B0-DC26-9B53-88C5-E3283C53774F}"/>
              </a:ext>
            </a:extLst>
          </p:cNvPr>
          <p:cNvSpPr>
            <a:spLocks noGrp="1"/>
          </p:cNvSpPr>
          <p:nvPr>
            <p:ph type="dt" sz="half" idx="10"/>
          </p:nvPr>
        </p:nvSpPr>
        <p:spPr/>
        <p:txBody>
          <a:bodyPr/>
          <a:lstStyle/>
          <a:p>
            <a:fld id="{60E8F2F8-A533-4F75-9F9D-0F2E1576DCAE}" type="datetimeFigureOut">
              <a:rPr lang="en-US" smtClean="0"/>
              <a:t>3/19/2023</a:t>
            </a:fld>
            <a:endParaRPr lang="en-US"/>
          </a:p>
        </p:txBody>
      </p:sp>
      <p:sp>
        <p:nvSpPr>
          <p:cNvPr id="5" name="Footer Placeholder 4">
            <a:extLst>
              <a:ext uri="{FF2B5EF4-FFF2-40B4-BE49-F238E27FC236}">
                <a16:creationId xmlns:a16="http://schemas.microsoft.com/office/drawing/2014/main" id="{09BABDC4-4F9B-1DD0-B3B4-D4A348C73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AC87A-2AC8-DB86-F588-70F9B1C8C79A}"/>
              </a:ext>
            </a:extLst>
          </p:cNvPr>
          <p:cNvSpPr>
            <a:spLocks noGrp="1"/>
          </p:cNvSpPr>
          <p:nvPr>
            <p:ph type="sldNum" sz="quarter" idx="12"/>
          </p:nvPr>
        </p:nvSpPr>
        <p:spPr/>
        <p:txBody>
          <a:bodyPr/>
          <a:lstStyle/>
          <a:p>
            <a:fld id="{1C60016A-5584-4042-B7D5-F5E8931684DA}" type="slidenum">
              <a:rPr lang="en-US" smtClean="0"/>
              <a:t>‹#›</a:t>
            </a:fld>
            <a:endParaRPr lang="en-US"/>
          </a:p>
        </p:txBody>
      </p:sp>
    </p:spTree>
    <p:extLst>
      <p:ext uri="{BB962C8B-B14F-4D97-AF65-F5344CB8AC3E}">
        <p14:creationId xmlns:p14="http://schemas.microsoft.com/office/powerpoint/2010/main" val="61357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0CC0-477F-16D2-9562-28ED0B1D87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D16504-F8D9-82BF-1B99-7FD077BDE5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5B86E-8A8B-8EF6-98D9-8B8AF69F0DDF}"/>
              </a:ext>
            </a:extLst>
          </p:cNvPr>
          <p:cNvSpPr>
            <a:spLocks noGrp="1"/>
          </p:cNvSpPr>
          <p:nvPr>
            <p:ph type="dt" sz="half" idx="10"/>
          </p:nvPr>
        </p:nvSpPr>
        <p:spPr/>
        <p:txBody>
          <a:bodyPr/>
          <a:lstStyle/>
          <a:p>
            <a:fld id="{60E8F2F8-A533-4F75-9F9D-0F2E1576DCAE}" type="datetimeFigureOut">
              <a:rPr lang="en-US" smtClean="0"/>
              <a:t>3/19/2023</a:t>
            </a:fld>
            <a:endParaRPr lang="en-US"/>
          </a:p>
        </p:txBody>
      </p:sp>
      <p:sp>
        <p:nvSpPr>
          <p:cNvPr id="5" name="Footer Placeholder 4">
            <a:extLst>
              <a:ext uri="{FF2B5EF4-FFF2-40B4-BE49-F238E27FC236}">
                <a16:creationId xmlns:a16="http://schemas.microsoft.com/office/drawing/2014/main" id="{B075C7E3-3D58-D7DA-FB40-80A4488BC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1DEB4-991E-D98B-A7EA-A7D3A3B57EAE}"/>
              </a:ext>
            </a:extLst>
          </p:cNvPr>
          <p:cNvSpPr>
            <a:spLocks noGrp="1"/>
          </p:cNvSpPr>
          <p:nvPr>
            <p:ph type="sldNum" sz="quarter" idx="12"/>
          </p:nvPr>
        </p:nvSpPr>
        <p:spPr/>
        <p:txBody>
          <a:bodyPr/>
          <a:lstStyle/>
          <a:p>
            <a:fld id="{1C60016A-5584-4042-B7D5-F5E8931684DA}" type="slidenum">
              <a:rPr lang="en-US" smtClean="0"/>
              <a:t>‹#›</a:t>
            </a:fld>
            <a:endParaRPr lang="en-US"/>
          </a:p>
        </p:txBody>
      </p:sp>
    </p:spTree>
    <p:extLst>
      <p:ext uri="{BB962C8B-B14F-4D97-AF65-F5344CB8AC3E}">
        <p14:creationId xmlns:p14="http://schemas.microsoft.com/office/powerpoint/2010/main" val="2119636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C4CE96-56D2-B81E-AF06-E16D8C57DF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8F85C7-EDF0-43C6-2B42-31DDA2C0CC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AEACC-4BEF-37E5-9768-CABA21752F52}"/>
              </a:ext>
            </a:extLst>
          </p:cNvPr>
          <p:cNvSpPr>
            <a:spLocks noGrp="1"/>
          </p:cNvSpPr>
          <p:nvPr>
            <p:ph type="dt" sz="half" idx="10"/>
          </p:nvPr>
        </p:nvSpPr>
        <p:spPr/>
        <p:txBody>
          <a:bodyPr/>
          <a:lstStyle/>
          <a:p>
            <a:fld id="{60E8F2F8-A533-4F75-9F9D-0F2E1576DCAE}" type="datetimeFigureOut">
              <a:rPr lang="en-US" smtClean="0"/>
              <a:t>3/19/2023</a:t>
            </a:fld>
            <a:endParaRPr lang="en-US"/>
          </a:p>
        </p:txBody>
      </p:sp>
      <p:sp>
        <p:nvSpPr>
          <p:cNvPr id="5" name="Footer Placeholder 4">
            <a:extLst>
              <a:ext uri="{FF2B5EF4-FFF2-40B4-BE49-F238E27FC236}">
                <a16:creationId xmlns:a16="http://schemas.microsoft.com/office/drawing/2014/main" id="{3AA2DD26-44B0-DAD8-1CC7-9B975C184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BE701-2C7A-5D0E-B2C9-BEC53B2B25BB}"/>
              </a:ext>
            </a:extLst>
          </p:cNvPr>
          <p:cNvSpPr>
            <a:spLocks noGrp="1"/>
          </p:cNvSpPr>
          <p:nvPr>
            <p:ph type="sldNum" sz="quarter" idx="12"/>
          </p:nvPr>
        </p:nvSpPr>
        <p:spPr/>
        <p:txBody>
          <a:bodyPr/>
          <a:lstStyle/>
          <a:p>
            <a:fld id="{1C60016A-5584-4042-B7D5-F5E8931684DA}" type="slidenum">
              <a:rPr lang="en-US" smtClean="0"/>
              <a:t>‹#›</a:t>
            </a:fld>
            <a:endParaRPr lang="en-US"/>
          </a:p>
        </p:txBody>
      </p:sp>
    </p:spTree>
    <p:extLst>
      <p:ext uri="{BB962C8B-B14F-4D97-AF65-F5344CB8AC3E}">
        <p14:creationId xmlns:p14="http://schemas.microsoft.com/office/powerpoint/2010/main" val="205859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A7BB-25B4-74A1-CA86-9B4BAAA718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DDF4C2-E528-C167-661A-C69D67DD5D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79896-25CE-0F40-0C99-94687F13395B}"/>
              </a:ext>
            </a:extLst>
          </p:cNvPr>
          <p:cNvSpPr>
            <a:spLocks noGrp="1"/>
          </p:cNvSpPr>
          <p:nvPr>
            <p:ph type="dt" sz="half" idx="10"/>
          </p:nvPr>
        </p:nvSpPr>
        <p:spPr/>
        <p:txBody>
          <a:bodyPr/>
          <a:lstStyle/>
          <a:p>
            <a:fld id="{60E8F2F8-A533-4F75-9F9D-0F2E1576DCAE}" type="datetimeFigureOut">
              <a:rPr lang="en-US" smtClean="0"/>
              <a:t>3/19/2023</a:t>
            </a:fld>
            <a:endParaRPr lang="en-US"/>
          </a:p>
        </p:txBody>
      </p:sp>
      <p:sp>
        <p:nvSpPr>
          <p:cNvPr id="5" name="Footer Placeholder 4">
            <a:extLst>
              <a:ext uri="{FF2B5EF4-FFF2-40B4-BE49-F238E27FC236}">
                <a16:creationId xmlns:a16="http://schemas.microsoft.com/office/drawing/2014/main" id="{F32B55B4-0AF7-AC90-BEFD-18AAE964C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F40EB-D1F3-A22F-11A8-4B6218AE0753}"/>
              </a:ext>
            </a:extLst>
          </p:cNvPr>
          <p:cNvSpPr>
            <a:spLocks noGrp="1"/>
          </p:cNvSpPr>
          <p:nvPr>
            <p:ph type="sldNum" sz="quarter" idx="12"/>
          </p:nvPr>
        </p:nvSpPr>
        <p:spPr/>
        <p:txBody>
          <a:bodyPr/>
          <a:lstStyle/>
          <a:p>
            <a:fld id="{1C60016A-5584-4042-B7D5-F5E8931684DA}" type="slidenum">
              <a:rPr lang="en-US" smtClean="0"/>
              <a:t>‹#›</a:t>
            </a:fld>
            <a:endParaRPr lang="en-US"/>
          </a:p>
        </p:txBody>
      </p:sp>
    </p:spTree>
    <p:extLst>
      <p:ext uri="{BB962C8B-B14F-4D97-AF65-F5344CB8AC3E}">
        <p14:creationId xmlns:p14="http://schemas.microsoft.com/office/powerpoint/2010/main" val="1030399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5004-FD4B-0223-2F70-141D62D91F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61297-432B-C472-62A0-D71A7CA02C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CC5AE9-D388-EB31-F3C6-7C4DB913807A}"/>
              </a:ext>
            </a:extLst>
          </p:cNvPr>
          <p:cNvSpPr>
            <a:spLocks noGrp="1"/>
          </p:cNvSpPr>
          <p:nvPr>
            <p:ph type="dt" sz="half" idx="10"/>
          </p:nvPr>
        </p:nvSpPr>
        <p:spPr/>
        <p:txBody>
          <a:bodyPr/>
          <a:lstStyle/>
          <a:p>
            <a:fld id="{60E8F2F8-A533-4F75-9F9D-0F2E1576DCAE}" type="datetimeFigureOut">
              <a:rPr lang="en-US" smtClean="0"/>
              <a:t>3/19/2023</a:t>
            </a:fld>
            <a:endParaRPr lang="en-US"/>
          </a:p>
        </p:txBody>
      </p:sp>
      <p:sp>
        <p:nvSpPr>
          <p:cNvPr id="5" name="Footer Placeholder 4">
            <a:extLst>
              <a:ext uri="{FF2B5EF4-FFF2-40B4-BE49-F238E27FC236}">
                <a16:creationId xmlns:a16="http://schemas.microsoft.com/office/drawing/2014/main" id="{4C281895-0007-3163-08D3-223E474C4C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B5FB5-ED9A-C5BA-7862-B040FF2F056F}"/>
              </a:ext>
            </a:extLst>
          </p:cNvPr>
          <p:cNvSpPr>
            <a:spLocks noGrp="1"/>
          </p:cNvSpPr>
          <p:nvPr>
            <p:ph type="sldNum" sz="quarter" idx="12"/>
          </p:nvPr>
        </p:nvSpPr>
        <p:spPr/>
        <p:txBody>
          <a:bodyPr/>
          <a:lstStyle/>
          <a:p>
            <a:fld id="{1C60016A-5584-4042-B7D5-F5E8931684DA}" type="slidenum">
              <a:rPr lang="en-US" smtClean="0"/>
              <a:t>‹#›</a:t>
            </a:fld>
            <a:endParaRPr lang="en-US"/>
          </a:p>
        </p:txBody>
      </p:sp>
    </p:spTree>
    <p:extLst>
      <p:ext uri="{BB962C8B-B14F-4D97-AF65-F5344CB8AC3E}">
        <p14:creationId xmlns:p14="http://schemas.microsoft.com/office/powerpoint/2010/main" val="3535067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674E-DB4A-464A-D777-4CCF1F30A9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D1CE54-5CD6-D189-35C9-401DA80EAB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3C375F-BD9E-AA3A-F2D1-4BBC94DD8E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BCCE13-E971-F843-2593-EC2BB0418779}"/>
              </a:ext>
            </a:extLst>
          </p:cNvPr>
          <p:cNvSpPr>
            <a:spLocks noGrp="1"/>
          </p:cNvSpPr>
          <p:nvPr>
            <p:ph type="dt" sz="half" idx="10"/>
          </p:nvPr>
        </p:nvSpPr>
        <p:spPr/>
        <p:txBody>
          <a:bodyPr/>
          <a:lstStyle/>
          <a:p>
            <a:fld id="{60E8F2F8-A533-4F75-9F9D-0F2E1576DCAE}" type="datetimeFigureOut">
              <a:rPr lang="en-US" smtClean="0"/>
              <a:t>3/19/2023</a:t>
            </a:fld>
            <a:endParaRPr lang="en-US"/>
          </a:p>
        </p:txBody>
      </p:sp>
      <p:sp>
        <p:nvSpPr>
          <p:cNvPr id="6" name="Footer Placeholder 5">
            <a:extLst>
              <a:ext uri="{FF2B5EF4-FFF2-40B4-BE49-F238E27FC236}">
                <a16:creationId xmlns:a16="http://schemas.microsoft.com/office/drawing/2014/main" id="{0739B64B-999B-BA65-0063-DFD78B5BF8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1123FE-9C9F-7D21-562D-4948157FDA27}"/>
              </a:ext>
            </a:extLst>
          </p:cNvPr>
          <p:cNvSpPr>
            <a:spLocks noGrp="1"/>
          </p:cNvSpPr>
          <p:nvPr>
            <p:ph type="sldNum" sz="quarter" idx="12"/>
          </p:nvPr>
        </p:nvSpPr>
        <p:spPr/>
        <p:txBody>
          <a:bodyPr/>
          <a:lstStyle/>
          <a:p>
            <a:fld id="{1C60016A-5584-4042-B7D5-F5E8931684DA}" type="slidenum">
              <a:rPr lang="en-US" smtClean="0"/>
              <a:t>‹#›</a:t>
            </a:fld>
            <a:endParaRPr lang="en-US"/>
          </a:p>
        </p:txBody>
      </p:sp>
    </p:spTree>
    <p:extLst>
      <p:ext uri="{BB962C8B-B14F-4D97-AF65-F5344CB8AC3E}">
        <p14:creationId xmlns:p14="http://schemas.microsoft.com/office/powerpoint/2010/main" val="1295728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EE88E-9CAF-9C0B-A389-E1B04C7D25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248654-8881-789F-DB13-AA85DF521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C75145-BA28-709D-FA2D-AC27B36A88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11BFD5-15BC-B189-E604-6CA0809D9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882A6A-70D8-96CA-1931-B17330625B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EB1613-2310-D12A-90DF-8DA838C229B6}"/>
              </a:ext>
            </a:extLst>
          </p:cNvPr>
          <p:cNvSpPr>
            <a:spLocks noGrp="1"/>
          </p:cNvSpPr>
          <p:nvPr>
            <p:ph type="dt" sz="half" idx="10"/>
          </p:nvPr>
        </p:nvSpPr>
        <p:spPr/>
        <p:txBody>
          <a:bodyPr/>
          <a:lstStyle/>
          <a:p>
            <a:fld id="{60E8F2F8-A533-4F75-9F9D-0F2E1576DCAE}" type="datetimeFigureOut">
              <a:rPr lang="en-US" smtClean="0"/>
              <a:t>3/19/2023</a:t>
            </a:fld>
            <a:endParaRPr lang="en-US"/>
          </a:p>
        </p:txBody>
      </p:sp>
      <p:sp>
        <p:nvSpPr>
          <p:cNvPr id="8" name="Footer Placeholder 7">
            <a:extLst>
              <a:ext uri="{FF2B5EF4-FFF2-40B4-BE49-F238E27FC236}">
                <a16:creationId xmlns:a16="http://schemas.microsoft.com/office/drawing/2014/main" id="{18B89265-2A27-EE59-7D1F-E1E4A274F0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A66F6-54D6-5981-CF35-8779E2F006A8}"/>
              </a:ext>
            </a:extLst>
          </p:cNvPr>
          <p:cNvSpPr>
            <a:spLocks noGrp="1"/>
          </p:cNvSpPr>
          <p:nvPr>
            <p:ph type="sldNum" sz="quarter" idx="12"/>
          </p:nvPr>
        </p:nvSpPr>
        <p:spPr/>
        <p:txBody>
          <a:bodyPr/>
          <a:lstStyle/>
          <a:p>
            <a:fld id="{1C60016A-5584-4042-B7D5-F5E8931684DA}" type="slidenum">
              <a:rPr lang="en-US" smtClean="0"/>
              <a:t>‹#›</a:t>
            </a:fld>
            <a:endParaRPr lang="en-US"/>
          </a:p>
        </p:txBody>
      </p:sp>
    </p:spTree>
    <p:extLst>
      <p:ext uri="{BB962C8B-B14F-4D97-AF65-F5344CB8AC3E}">
        <p14:creationId xmlns:p14="http://schemas.microsoft.com/office/powerpoint/2010/main" val="884803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596F-5042-DC07-8D79-9EBFBB8401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476501-3851-3F66-796D-5F6E6E28D5B5}"/>
              </a:ext>
            </a:extLst>
          </p:cNvPr>
          <p:cNvSpPr>
            <a:spLocks noGrp="1"/>
          </p:cNvSpPr>
          <p:nvPr>
            <p:ph type="dt" sz="half" idx="10"/>
          </p:nvPr>
        </p:nvSpPr>
        <p:spPr/>
        <p:txBody>
          <a:bodyPr/>
          <a:lstStyle/>
          <a:p>
            <a:fld id="{60E8F2F8-A533-4F75-9F9D-0F2E1576DCAE}" type="datetimeFigureOut">
              <a:rPr lang="en-US" smtClean="0"/>
              <a:t>3/19/2023</a:t>
            </a:fld>
            <a:endParaRPr lang="en-US"/>
          </a:p>
        </p:txBody>
      </p:sp>
      <p:sp>
        <p:nvSpPr>
          <p:cNvPr id="4" name="Footer Placeholder 3">
            <a:extLst>
              <a:ext uri="{FF2B5EF4-FFF2-40B4-BE49-F238E27FC236}">
                <a16:creationId xmlns:a16="http://schemas.microsoft.com/office/drawing/2014/main" id="{3C2EEBDB-B9CB-7849-3A0D-43BD66A74D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E25761-DD69-3BC3-9C8E-30026A3DC0E7}"/>
              </a:ext>
            </a:extLst>
          </p:cNvPr>
          <p:cNvSpPr>
            <a:spLocks noGrp="1"/>
          </p:cNvSpPr>
          <p:nvPr>
            <p:ph type="sldNum" sz="quarter" idx="12"/>
          </p:nvPr>
        </p:nvSpPr>
        <p:spPr/>
        <p:txBody>
          <a:bodyPr/>
          <a:lstStyle/>
          <a:p>
            <a:fld id="{1C60016A-5584-4042-B7D5-F5E8931684DA}" type="slidenum">
              <a:rPr lang="en-US" smtClean="0"/>
              <a:t>‹#›</a:t>
            </a:fld>
            <a:endParaRPr lang="en-US"/>
          </a:p>
        </p:txBody>
      </p:sp>
    </p:spTree>
    <p:extLst>
      <p:ext uri="{BB962C8B-B14F-4D97-AF65-F5344CB8AC3E}">
        <p14:creationId xmlns:p14="http://schemas.microsoft.com/office/powerpoint/2010/main" val="1458448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F2D89-B97B-D5B6-FE57-96768965AC38}"/>
              </a:ext>
            </a:extLst>
          </p:cNvPr>
          <p:cNvSpPr>
            <a:spLocks noGrp="1"/>
          </p:cNvSpPr>
          <p:nvPr>
            <p:ph type="dt" sz="half" idx="10"/>
          </p:nvPr>
        </p:nvSpPr>
        <p:spPr/>
        <p:txBody>
          <a:bodyPr/>
          <a:lstStyle/>
          <a:p>
            <a:fld id="{60E8F2F8-A533-4F75-9F9D-0F2E1576DCAE}" type="datetimeFigureOut">
              <a:rPr lang="en-US" smtClean="0"/>
              <a:t>3/19/2023</a:t>
            </a:fld>
            <a:endParaRPr lang="en-US"/>
          </a:p>
        </p:txBody>
      </p:sp>
      <p:sp>
        <p:nvSpPr>
          <p:cNvPr id="3" name="Footer Placeholder 2">
            <a:extLst>
              <a:ext uri="{FF2B5EF4-FFF2-40B4-BE49-F238E27FC236}">
                <a16:creationId xmlns:a16="http://schemas.microsoft.com/office/drawing/2014/main" id="{8A008F76-1669-9C6C-48F2-DB79675711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E71692-BDD7-077F-2B83-379F5B664C3F}"/>
              </a:ext>
            </a:extLst>
          </p:cNvPr>
          <p:cNvSpPr>
            <a:spLocks noGrp="1"/>
          </p:cNvSpPr>
          <p:nvPr>
            <p:ph type="sldNum" sz="quarter" idx="12"/>
          </p:nvPr>
        </p:nvSpPr>
        <p:spPr/>
        <p:txBody>
          <a:bodyPr/>
          <a:lstStyle/>
          <a:p>
            <a:fld id="{1C60016A-5584-4042-B7D5-F5E8931684DA}" type="slidenum">
              <a:rPr lang="en-US" smtClean="0"/>
              <a:t>‹#›</a:t>
            </a:fld>
            <a:endParaRPr lang="en-US"/>
          </a:p>
        </p:txBody>
      </p:sp>
    </p:spTree>
    <p:extLst>
      <p:ext uri="{BB962C8B-B14F-4D97-AF65-F5344CB8AC3E}">
        <p14:creationId xmlns:p14="http://schemas.microsoft.com/office/powerpoint/2010/main" val="1891702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7DC5-49DD-D8D1-23D5-F86399CF1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9A8467-6F4D-0A09-A239-653D40B31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C5624C-BC0C-06F5-740C-F694AF361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1BEC22-E36B-2BEC-FA9A-F57063F993A7}"/>
              </a:ext>
            </a:extLst>
          </p:cNvPr>
          <p:cNvSpPr>
            <a:spLocks noGrp="1"/>
          </p:cNvSpPr>
          <p:nvPr>
            <p:ph type="dt" sz="half" idx="10"/>
          </p:nvPr>
        </p:nvSpPr>
        <p:spPr/>
        <p:txBody>
          <a:bodyPr/>
          <a:lstStyle/>
          <a:p>
            <a:fld id="{60E8F2F8-A533-4F75-9F9D-0F2E1576DCAE}" type="datetimeFigureOut">
              <a:rPr lang="en-US" smtClean="0"/>
              <a:t>3/19/2023</a:t>
            </a:fld>
            <a:endParaRPr lang="en-US"/>
          </a:p>
        </p:txBody>
      </p:sp>
      <p:sp>
        <p:nvSpPr>
          <p:cNvPr id="6" name="Footer Placeholder 5">
            <a:extLst>
              <a:ext uri="{FF2B5EF4-FFF2-40B4-BE49-F238E27FC236}">
                <a16:creationId xmlns:a16="http://schemas.microsoft.com/office/drawing/2014/main" id="{CA12844E-9F93-0989-FB33-BEDF861539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596BAD-0810-194B-0F89-1A7EC80EAA92}"/>
              </a:ext>
            </a:extLst>
          </p:cNvPr>
          <p:cNvSpPr>
            <a:spLocks noGrp="1"/>
          </p:cNvSpPr>
          <p:nvPr>
            <p:ph type="sldNum" sz="quarter" idx="12"/>
          </p:nvPr>
        </p:nvSpPr>
        <p:spPr/>
        <p:txBody>
          <a:bodyPr/>
          <a:lstStyle/>
          <a:p>
            <a:fld id="{1C60016A-5584-4042-B7D5-F5E8931684DA}" type="slidenum">
              <a:rPr lang="en-US" smtClean="0"/>
              <a:t>‹#›</a:t>
            </a:fld>
            <a:endParaRPr lang="en-US"/>
          </a:p>
        </p:txBody>
      </p:sp>
    </p:spTree>
    <p:extLst>
      <p:ext uri="{BB962C8B-B14F-4D97-AF65-F5344CB8AC3E}">
        <p14:creationId xmlns:p14="http://schemas.microsoft.com/office/powerpoint/2010/main" val="1102643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A3F36-62EF-343F-5269-7B525812E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2F439C-F7C8-4DE5-1E9E-9D3FB6F5F3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978014-A4CB-4633-B8CD-076B7C1FC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886C2-04AE-1775-C601-8426214AFD0C}"/>
              </a:ext>
            </a:extLst>
          </p:cNvPr>
          <p:cNvSpPr>
            <a:spLocks noGrp="1"/>
          </p:cNvSpPr>
          <p:nvPr>
            <p:ph type="dt" sz="half" idx="10"/>
          </p:nvPr>
        </p:nvSpPr>
        <p:spPr/>
        <p:txBody>
          <a:bodyPr/>
          <a:lstStyle/>
          <a:p>
            <a:fld id="{60E8F2F8-A533-4F75-9F9D-0F2E1576DCAE}" type="datetimeFigureOut">
              <a:rPr lang="en-US" smtClean="0"/>
              <a:t>3/19/2023</a:t>
            </a:fld>
            <a:endParaRPr lang="en-US"/>
          </a:p>
        </p:txBody>
      </p:sp>
      <p:sp>
        <p:nvSpPr>
          <p:cNvPr id="6" name="Footer Placeholder 5">
            <a:extLst>
              <a:ext uri="{FF2B5EF4-FFF2-40B4-BE49-F238E27FC236}">
                <a16:creationId xmlns:a16="http://schemas.microsoft.com/office/drawing/2014/main" id="{77D2CCA5-7BA0-54CF-78AD-1F07A64F1C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80C07-7E64-F59D-2355-92E7B5CBC1DA}"/>
              </a:ext>
            </a:extLst>
          </p:cNvPr>
          <p:cNvSpPr>
            <a:spLocks noGrp="1"/>
          </p:cNvSpPr>
          <p:nvPr>
            <p:ph type="sldNum" sz="quarter" idx="12"/>
          </p:nvPr>
        </p:nvSpPr>
        <p:spPr/>
        <p:txBody>
          <a:bodyPr/>
          <a:lstStyle/>
          <a:p>
            <a:fld id="{1C60016A-5584-4042-B7D5-F5E8931684DA}" type="slidenum">
              <a:rPr lang="en-US" smtClean="0"/>
              <a:t>‹#›</a:t>
            </a:fld>
            <a:endParaRPr lang="en-US"/>
          </a:p>
        </p:txBody>
      </p:sp>
    </p:spTree>
    <p:extLst>
      <p:ext uri="{BB962C8B-B14F-4D97-AF65-F5344CB8AC3E}">
        <p14:creationId xmlns:p14="http://schemas.microsoft.com/office/powerpoint/2010/main" val="112132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79B489-1309-A407-C5F0-B691E5A956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4885CC-82B6-72D5-2444-7BD6118DC0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E85BD1-B962-C99E-F09E-A359B07D18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E8F2F8-A533-4F75-9F9D-0F2E1576DCAE}" type="datetimeFigureOut">
              <a:rPr lang="en-US" smtClean="0"/>
              <a:t>3/19/2023</a:t>
            </a:fld>
            <a:endParaRPr lang="en-US"/>
          </a:p>
        </p:txBody>
      </p:sp>
      <p:sp>
        <p:nvSpPr>
          <p:cNvPr id="5" name="Footer Placeholder 4">
            <a:extLst>
              <a:ext uri="{FF2B5EF4-FFF2-40B4-BE49-F238E27FC236}">
                <a16:creationId xmlns:a16="http://schemas.microsoft.com/office/drawing/2014/main" id="{B070F8D1-DC33-0093-508E-564D19F460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A9A68F-F8D1-167B-8588-1A5B83E68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60016A-5584-4042-B7D5-F5E8931684DA}" type="slidenum">
              <a:rPr lang="en-US" smtClean="0"/>
              <a:t>‹#›</a:t>
            </a:fld>
            <a:endParaRPr lang="en-US"/>
          </a:p>
        </p:txBody>
      </p:sp>
    </p:spTree>
    <p:extLst>
      <p:ext uri="{BB962C8B-B14F-4D97-AF65-F5344CB8AC3E}">
        <p14:creationId xmlns:p14="http://schemas.microsoft.com/office/powerpoint/2010/main" val="2064976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revelstoke.ca/324/Climate-Action" TargetMode="External"/><Relationship Id="rId2" Type="http://schemas.openxmlformats.org/officeDocument/2006/relationships/hyperlink" Target="https://sdgs.un.org/goals"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oag-bvg.gc.ca/internet/English/att__e_43947.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a:extLst>
              <a:ext uri="{FF2B5EF4-FFF2-40B4-BE49-F238E27FC236}">
                <a16:creationId xmlns:a16="http://schemas.microsoft.com/office/drawing/2014/main" id="{14E2948D-E801-6C69-89A7-E8F28956F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4995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598F8E-14B3-7611-651E-BA513AE281C0}"/>
              </a:ext>
            </a:extLst>
          </p:cNvPr>
          <p:cNvPicPr>
            <a:picLocks noChangeAspect="1"/>
          </p:cNvPicPr>
          <p:nvPr/>
        </p:nvPicPr>
        <p:blipFill>
          <a:blip r:embed="rId2"/>
          <a:stretch>
            <a:fillRect/>
          </a:stretch>
        </p:blipFill>
        <p:spPr>
          <a:xfrm>
            <a:off x="1537033" y="0"/>
            <a:ext cx="9117934" cy="6858000"/>
          </a:xfrm>
          <a:prstGeom prst="rect">
            <a:avLst/>
          </a:prstGeom>
        </p:spPr>
      </p:pic>
      <p:pic>
        <p:nvPicPr>
          <p:cNvPr id="5" name="Picture 4" descr="Chart, sunburst chart&#10;&#10;Description automatically generated">
            <a:extLst>
              <a:ext uri="{FF2B5EF4-FFF2-40B4-BE49-F238E27FC236}">
                <a16:creationId xmlns:a16="http://schemas.microsoft.com/office/drawing/2014/main" id="{74E50621-AA0E-9CF4-63A9-ABA524FF7A98}"/>
              </a:ext>
            </a:extLst>
          </p:cNvPr>
          <p:cNvPicPr>
            <a:picLocks noChangeAspect="1"/>
          </p:cNvPicPr>
          <p:nvPr/>
        </p:nvPicPr>
        <p:blipFill rotWithShape="1">
          <a:blip r:embed="rId3">
            <a:extLst>
              <a:ext uri="{28A0092B-C50C-407E-A947-70E740481C1C}">
                <a14:useLocalDpi xmlns:a14="http://schemas.microsoft.com/office/drawing/2010/main" val="0"/>
              </a:ext>
            </a:extLst>
          </a:blip>
          <a:srcRect l="24159" r="24328"/>
          <a:stretch/>
        </p:blipFill>
        <p:spPr>
          <a:xfrm>
            <a:off x="9667" y="0"/>
            <a:ext cx="1325881" cy="1216152"/>
          </a:xfrm>
          <a:prstGeom prst="rect">
            <a:avLst/>
          </a:prstGeom>
        </p:spPr>
      </p:pic>
    </p:spTree>
    <p:extLst>
      <p:ext uri="{BB962C8B-B14F-4D97-AF65-F5344CB8AC3E}">
        <p14:creationId xmlns:p14="http://schemas.microsoft.com/office/powerpoint/2010/main" val="2259809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ext, logo&#10;&#10;Description automatically generated">
            <a:extLst>
              <a:ext uri="{FF2B5EF4-FFF2-40B4-BE49-F238E27FC236}">
                <a16:creationId xmlns:a16="http://schemas.microsoft.com/office/drawing/2014/main" id="{56B910B7-D0D9-835A-6030-5CBB678CA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880493" cy="1254505"/>
          </a:xfrm>
          <a:prstGeom prst="rect">
            <a:avLst/>
          </a:prstGeom>
        </p:spPr>
      </p:pic>
      <p:sp>
        <p:nvSpPr>
          <p:cNvPr id="9" name="TextBox 8">
            <a:extLst>
              <a:ext uri="{FF2B5EF4-FFF2-40B4-BE49-F238E27FC236}">
                <a16:creationId xmlns:a16="http://schemas.microsoft.com/office/drawing/2014/main" id="{21F38AFD-0DC9-F521-95ED-54929C3CF22F}"/>
              </a:ext>
            </a:extLst>
          </p:cNvPr>
          <p:cNvSpPr txBox="1"/>
          <p:nvPr/>
        </p:nvSpPr>
        <p:spPr>
          <a:xfrm>
            <a:off x="501397" y="1017271"/>
            <a:ext cx="6118860" cy="5816977"/>
          </a:xfrm>
          <a:prstGeom prst="rect">
            <a:avLst/>
          </a:prstGeom>
          <a:noFill/>
        </p:spPr>
        <p:txBody>
          <a:bodyPr wrap="square" rtlCol="0">
            <a:spAutoFit/>
          </a:bodyPr>
          <a:lstStyle/>
          <a:p>
            <a:pPr algn="just"/>
            <a:r>
              <a:rPr lang="en-US" sz="1600" b="0" i="0" u="none" strike="noStrike" baseline="0" dirty="0">
                <a:solidFill>
                  <a:srgbClr val="043461"/>
                </a:solidFill>
                <a:latin typeface="Roboto-Regular"/>
              </a:rPr>
              <a:t>	In June 1992, at the Earth Summit in Rio de Janeiro, Brazil, more than 178 countries adopted Agenda 21, a comprehensive plan of action to build a global partnership for sustainable development to improve human lives and protect the environment.</a:t>
            </a:r>
          </a:p>
          <a:p>
            <a:pPr marL="285750" indent="-285750" algn="just">
              <a:buFont typeface="Arial" panose="020B0604020202020204" pitchFamily="34" charset="0"/>
              <a:buChar char="•"/>
            </a:pPr>
            <a:endParaRPr lang="en-US" sz="1600" b="0" i="0" u="none" strike="noStrike" baseline="0" dirty="0">
              <a:solidFill>
                <a:srgbClr val="043461"/>
              </a:solidFill>
              <a:latin typeface="Roboto-Regular"/>
            </a:endParaRPr>
          </a:p>
          <a:p>
            <a:pPr algn="just"/>
            <a:r>
              <a:rPr lang="en-US" sz="1600" b="1" i="0" u="none" strike="noStrike" baseline="0" dirty="0">
                <a:solidFill>
                  <a:schemeClr val="accent6">
                    <a:lumMod val="75000"/>
                  </a:schemeClr>
                </a:solidFill>
                <a:latin typeface="Roboto-Regular"/>
              </a:rPr>
              <a:t>Goal 13: Take urgent action to combat climate change and its impacts:</a:t>
            </a:r>
          </a:p>
          <a:p>
            <a:pPr marL="285750" indent="-285750" algn="just">
              <a:buFont typeface="Arial" panose="020B0604020202020204" pitchFamily="34" charset="0"/>
              <a:buChar char="•"/>
            </a:pPr>
            <a:endParaRPr lang="en-US" sz="1600" dirty="0">
              <a:solidFill>
                <a:srgbClr val="043461"/>
              </a:solidFill>
              <a:latin typeface="Roboto-Regular"/>
            </a:endParaRPr>
          </a:p>
          <a:p>
            <a:pPr marL="742950" lvl="1" indent="-285750" algn="just">
              <a:buFont typeface="Arial" panose="020B0604020202020204" pitchFamily="34" charset="0"/>
              <a:buChar char="•"/>
            </a:pPr>
            <a:r>
              <a:rPr lang="en-US" sz="1600" b="0" i="0" u="none" strike="noStrike" baseline="0" dirty="0">
                <a:solidFill>
                  <a:srgbClr val="043461"/>
                </a:solidFill>
                <a:latin typeface="Roboto-Regular"/>
              </a:rPr>
              <a:t>13.2: Integrate climate change measures into national policies, strategies and planning.</a:t>
            </a:r>
          </a:p>
          <a:p>
            <a:pPr marL="285750" indent="-285750" algn="just">
              <a:buFont typeface="Arial" panose="020B0604020202020204" pitchFamily="34" charset="0"/>
              <a:buChar char="•"/>
            </a:pPr>
            <a:endParaRPr lang="en-US" sz="1600" b="0" i="0" u="none" strike="noStrike" baseline="0" dirty="0">
              <a:solidFill>
                <a:srgbClr val="043461"/>
              </a:solidFill>
              <a:latin typeface="Roboto-Regular"/>
            </a:endParaRPr>
          </a:p>
          <a:p>
            <a:pPr marL="742950" lvl="1" indent="-285750" algn="just">
              <a:buFont typeface="Arial" panose="020B0604020202020204" pitchFamily="34" charset="0"/>
              <a:buChar char="•"/>
            </a:pPr>
            <a:r>
              <a:rPr lang="en-US" sz="1600" b="0" i="0" u="none" strike="noStrike" baseline="0" dirty="0">
                <a:solidFill>
                  <a:srgbClr val="043461"/>
                </a:solidFill>
                <a:latin typeface="Roboto-Regular"/>
              </a:rPr>
              <a:t>13.a: Implement the commitment undertaken by developed-country parties to the United Nations Framework Convention on Climate Change to a goal of mobilizing jointly $100 billion annually by 2020 from all sources to address the needs of developing countries in the context of meaningful mitigation actions and transparency on implementation and fully operationalize the Green Climate Fund through its capitalization as soon as possible.</a:t>
            </a:r>
          </a:p>
          <a:p>
            <a:pPr marL="285750" indent="-285750">
              <a:buFont typeface="Arial" panose="020B0604020202020204" pitchFamily="34" charset="0"/>
              <a:buChar char="•"/>
            </a:pPr>
            <a:endParaRPr lang="en-US" sz="1800" b="0" i="0" u="none" strike="noStrike" baseline="0" dirty="0">
              <a:solidFill>
                <a:srgbClr val="043461"/>
              </a:solidFill>
              <a:latin typeface="Roboto-Regular"/>
            </a:endParaRPr>
          </a:p>
          <a:p>
            <a:pPr marL="285750" indent="-285750">
              <a:buFont typeface="Arial" panose="020B0604020202020204" pitchFamily="34" charset="0"/>
              <a:buChar char="•"/>
            </a:pPr>
            <a:endParaRPr lang="en-US" dirty="0"/>
          </a:p>
        </p:txBody>
      </p:sp>
      <p:pic>
        <p:nvPicPr>
          <p:cNvPr id="10" name="Picture 9" descr="Calendar&#10;&#10;Description automatically generated">
            <a:extLst>
              <a:ext uri="{FF2B5EF4-FFF2-40B4-BE49-F238E27FC236}">
                <a16:creationId xmlns:a16="http://schemas.microsoft.com/office/drawing/2014/main" id="{C384CE37-05E5-01FD-F7E8-91062E3CA0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5667" y="-3177"/>
            <a:ext cx="5143738" cy="6858000"/>
          </a:xfrm>
          <a:prstGeom prst="rect">
            <a:avLst/>
          </a:prstGeom>
        </p:spPr>
      </p:pic>
    </p:spTree>
    <p:extLst>
      <p:ext uri="{BB962C8B-B14F-4D97-AF65-F5344CB8AC3E}">
        <p14:creationId xmlns:p14="http://schemas.microsoft.com/office/powerpoint/2010/main" val="1732223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1F38AFD-0DC9-F521-95ED-54929C3CF22F}"/>
              </a:ext>
            </a:extLst>
          </p:cNvPr>
          <p:cNvSpPr txBox="1"/>
          <p:nvPr/>
        </p:nvSpPr>
        <p:spPr>
          <a:xfrm>
            <a:off x="263653" y="1254505"/>
            <a:ext cx="6429755" cy="2862322"/>
          </a:xfrm>
          <a:prstGeom prst="rect">
            <a:avLst/>
          </a:prstGeom>
          <a:noFill/>
        </p:spPr>
        <p:txBody>
          <a:bodyPr wrap="square" rtlCol="0">
            <a:spAutoFit/>
          </a:bodyPr>
          <a:lstStyle/>
          <a:p>
            <a:r>
              <a:rPr lang="en-US" sz="1800" b="1" i="0" u="none" strike="noStrike" baseline="0" dirty="0">
                <a:solidFill>
                  <a:schemeClr val="accent6">
                    <a:lumMod val="75000"/>
                  </a:schemeClr>
                </a:solidFill>
                <a:latin typeface="Roboto-Regular"/>
              </a:rPr>
              <a:t>Questions that we found interesting and what motivated us to answer them:</a:t>
            </a:r>
          </a:p>
          <a:p>
            <a:endParaRPr lang="en-US" b="1" dirty="0">
              <a:solidFill>
                <a:schemeClr val="accent6">
                  <a:lumMod val="75000"/>
                </a:schemeClr>
              </a:solidFill>
              <a:latin typeface="Roboto-Regular"/>
            </a:endParaRPr>
          </a:p>
          <a:p>
            <a:pPr algn="just"/>
            <a:r>
              <a:rPr lang="en-US" b="1" i="0" u="none" strike="noStrike" baseline="0" dirty="0">
                <a:solidFill>
                  <a:schemeClr val="accent6">
                    <a:lumMod val="75000"/>
                  </a:schemeClr>
                </a:solidFill>
                <a:latin typeface="Roboto-Regular"/>
              </a:rPr>
              <a:t>	</a:t>
            </a:r>
            <a:r>
              <a:rPr lang="en-US" b="0" i="0" u="none" strike="noStrike" baseline="0" dirty="0">
                <a:solidFill>
                  <a:srgbClr val="043461"/>
                </a:solidFill>
                <a:latin typeface="Roboto-Regular"/>
              </a:rPr>
              <a:t>This project aims to highlight the global climate action goal set by the UN in 1992 and analyze the development of these goals by Canada as a country between the years 1992 and 2022, in order to understand whether these goals are being achieved by the Government of Canada and for each province separately.</a:t>
            </a:r>
          </a:p>
          <a:p>
            <a:pPr marL="285750" indent="-285750">
              <a:buFont typeface="Arial" panose="020B0604020202020204" pitchFamily="34" charset="0"/>
              <a:buChar char="•"/>
            </a:pPr>
            <a:endParaRPr lang="en-US" dirty="0"/>
          </a:p>
        </p:txBody>
      </p:sp>
      <p:pic>
        <p:nvPicPr>
          <p:cNvPr id="2" name="Picture 1" descr="Text, logo&#10;&#10;Description automatically generated">
            <a:extLst>
              <a:ext uri="{FF2B5EF4-FFF2-40B4-BE49-F238E27FC236}">
                <a16:creationId xmlns:a16="http://schemas.microsoft.com/office/drawing/2014/main" id="{BEA268F5-B7BF-602F-D04F-D815A9162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880493" cy="1254505"/>
          </a:xfrm>
          <a:prstGeom prst="rect">
            <a:avLst/>
          </a:prstGeom>
        </p:spPr>
      </p:pic>
      <p:pic>
        <p:nvPicPr>
          <p:cNvPr id="12" name="Picture 11">
            <a:extLst>
              <a:ext uri="{FF2B5EF4-FFF2-40B4-BE49-F238E27FC236}">
                <a16:creationId xmlns:a16="http://schemas.microsoft.com/office/drawing/2014/main" id="{FB13C3B9-7831-F5E7-5196-2D6FA4EF45D8}"/>
              </a:ext>
            </a:extLst>
          </p:cNvPr>
          <p:cNvPicPr>
            <a:picLocks noChangeAspect="1"/>
          </p:cNvPicPr>
          <p:nvPr/>
        </p:nvPicPr>
        <p:blipFill>
          <a:blip r:embed="rId3"/>
          <a:stretch>
            <a:fillRect/>
          </a:stretch>
        </p:blipFill>
        <p:spPr>
          <a:xfrm>
            <a:off x="6881179" y="0"/>
            <a:ext cx="5310821" cy="6858000"/>
          </a:xfrm>
          <a:prstGeom prst="rect">
            <a:avLst/>
          </a:prstGeom>
        </p:spPr>
      </p:pic>
      <p:pic>
        <p:nvPicPr>
          <p:cNvPr id="1032" name="Picture 8" descr="There is No Plan B – Freedom Fighters">
            <a:extLst>
              <a:ext uri="{FF2B5EF4-FFF2-40B4-BE49-F238E27FC236}">
                <a16:creationId xmlns:a16="http://schemas.microsoft.com/office/drawing/2014/main" id="{6EE2035F-7D4E-8612-B466-FA1BFB3C3A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419" y="3934918"/>
            <a:ext cx="2798445" cy="247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558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xt, logo&#10;&#10;Description automatically generated">
            <a:extLst>
              <a:ext uri="{FF2B5EF4-FFF2-40B4-BE49-F238E27FC236}">
                <a16:creationId xmlns:a16="http://schemas.microsoft.com/office/drawing/2014/main" id="{BEA268F5-B7BF-602F-D04F-D815A9162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880493" cy="1254505"/>
          </a:xfrm>
          <a:prstGeom prst="rect">
            <a:avLst/>
          </a:prstGeom>
        </p:spPr>
      </p:pic>
      <p:pic>
        <p:nvPicPr>
          <p:cNvPr id="14" name="Picture 13">
            <a:extLst>
              <a:ext uri="{FF2B5EF4-FFF2-40B4-BE49-F238E27FC236}">
                <a16:creationId xmlns:a16="http://schemas.microsoft.com/office/drawing/2014/main" id="{2BAB73D3-CB97-B30C-49E7-BE7DF0ECAAB3}"/>
              </a:ext>
            </a:extLst>
          </p:cNvPr>
          <p:cNvPicPr>
            <a:picLocks noChangeAspect="1"/>
          </p:cNvPicPr>
          <p:nvPr/>
        </p:nvPicPr>
        <p:blipFill>
          <a:blip r:embed="rId3"/>
          <a:stretch>
            <a:fillRect/>
          </a:stretch>
        </p:blipFill>
        <p:spPr>
          <a:xfrm>
            <a:off x="1550888" y="1089912"/>
            <a:ext cx="9422537" cy="5594351"/>
          </a:xfrm>
          <a:prstGeom prst="rect">
            <a:avLst/>
          </a:prstGeom>
        </p:spPr>
      </p:pic>
    </p:spTree>
    <p:extLst>
      <p:ext uri="{BB962C8B-B14F-4D97-AF65-F5344CB8AC3E}">
        <p14:creationId xmlns:p14="http://schemas.microsoft.com/office/powerpoint/2010/main" val="135383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1F38AFD-0DC9-F521-95ED-54929C3CF22F}"/>
              </a:ext>
            </a:extLst>
          </p:cNvPr>
          <p:cNvSpPr txBox="1"/>
          <p:nvPr/>
        </p:nvSpPr>
        <p:spPr>
          <a:xfrm>
            <a:off x="263652" y="1254505"/>
            <a:ext cx="10925175" cy="2308324"/>
          </a:xfrm>
          <a:prstGeom prst="rect">
            <a:avLst/>
          </a:prstGeom>
          <a:noFill/>
        </p:spPr>
        <p:txBody>
          <a:bodyPr wrap="square" rtlCol="0">
            <a:spAutoFit/>
          </a:bodyPr>
          <a:lstStyle/>
          <a:p>
            <a:r>
              <a:rPr lang="en-US" sz="1800" b="1" i="0" u="none" strike="noStrike" baseline="0" dirty="0">
                <a:solidFill>
                  <a:schemeClr val="accent6">
                    <a:lumMod val="75000"/>
                  </a:schemeClr>
                </a:solidFill>
                <a:latin typeface="Roboto-Regular"/>
              </a:rPr>
              <a:t>Where and how we found the data we used to answer these questions:</a:t>
            </a:r>
          </a:p>
          <a:p>
            <a:pPr marL="285750" indent="-285750">
              <a:buFont typeface="Arial" panose="020B0604020202020204" pitchFamily="34" charset="0"/>
              <a:buChar char="•"/>
            </a:pPr>
            <a:endParaRPr lang="en-US" dirty="0">
              <a:solidFill>
                <a:srgbClr val="043461"/>
              </a:solidFill>
              <a:latin typeface="Roboto-Regular"/>
            </a:endParaRPr>
          </a:p>
          <a:p>
            <a:pPr marL="285750" indent="-285750">
              <a:buFont typeface="Arial" panose="020B0604020202020204" pitchFamily="34" charset="0"/>
              <a:buChar char="•"/>
            </a:pPr>
            <a:r>
              <a:rPr lang="en-US" dirty="0">
                <a:hlinkClick r:id="rId2"/>
              </a:rPr>
              <a:t>https://sdgs.un.org/goals</a:t>
            </a:r>
            <a:endParaRPr lang="en-US" dirty="0"/>
          </a:p>
          <a:p>
            <a:pPr marL="285750" indent="-285750">
              <a:buFont typeface="Arial" panose="020B0604020202020204" pitchFamily="34" charset="0"/>
              <a:buChar char="•"/>
            </a:pPr>
            <a:r>
              <a:rPr lang="en-US" dirty="0">
                <a:hlinkClick r:id="rId3"/>
              </a:rPr>
              <a:t>https://revelstoke.ca/324/Climate-Action</a:t>
            </a:r>
            <a:endParaRPr lang="en-US" dirty="0"/>
          </a:p>
          <a:p>
            <a:pPr marL="285750" indent="-285750">
              <a:buFont typeface="Arial" panose="020B0604020202020204" pitchFamily="34" charset="0"/>
              <a:buChar char="•"/>
            </a:pPr>
            <a:r>
              <a:rPr lang="en-US" dirty="0">
                <a:hlinkClick r:id="rId4"/>
              </a:rPr>
              <a:t>https://www.oag-bvg.gc.ca/internet/English/att__e_43947.html</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 name="Picture 1" descr="Text, logo&#10;&#10;Description automatically generated">
            <a:extLst>
              <a:ext uri="{FF2B5EF4-FFF2-40B4-BE49-F238E27FC236}">
                <a16:creationId xmlns:a16="http://schemas.microsoft.com/office/drawing/2014/main" id="{BEA268F5-B7BF-602F-D04F-D815A9162D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5880493" cy="1254505"/>
          </a:xfrm>
          <a:prstGeom prst="rect">
            <a:avLst/>
          </a:prstGeom>
        </p:spPr>
      </p:pic>
    </p:spTree>
    <p:extLst>
      <p:ext uri="{BB962C8B-B14F-4D97-AF65-F5344CB8AC3E}">
        <p14:creationId xmlns:p14="http://schemas.microsoft.com/office/powerpoint/2010/main" val="64601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1F38AFD-0DC9-F521-95ED-54929C3CF22F}"/>
              </a:ext>
            </a:extLst>
          </p:cNvPr>
          <p:cNvSpPr txBox="1"/>
          <p:nvPr/>
        </p:nvSpPr>
        <p:spPr>
          <a:xfrm>
            <a:off x="263652" y="1254505"/>
            <a:ext cx="10925175" cy="646331"/>
          </a:xfrm>
          <a:prstGeom prst="rect">
            <a:avLst/>
          </a:prstGeom>
          <a:noFill/>
        </p:spPr>
        <p:txBody>
          <a:bodyPr wrap="square" rtlCol="0">
            <a:spAutoFit/>
          </a:bodyPr>
          <a:lstStyle/>
          <a:p>
            <a:r>
              <a:rPr lang="en-US" sz="1800" b="1" i="0" u="none" strike="noStrike" baseline="0" dirty="0">
                <a:solidFill>
                  <a:schemeClr val="accent6">
                    <a:lumMod val="75000"/>
                  </a:schemeClr>
                </a:solidFill>
                <a:latin typeface="Roboto-Regular"/>
              </a:rPr>
              <a:t>Our conclusions:</a:t>
            </a:r>
            <a:endParaRPr lang="en-US" b="1" dirty="0">
              <a:solidFill>
                <a:schemeClr val="accent6">
                  <a:lumMod val="75000"/>
                </a:schemeClr>
              </a:solidFill>
            </a:endParaRPr>
          </a:p>
          <a:p>
            <a:pPr marL="285750" indent="-285750">
              <a:buFont typeface="Arial" panose="020B0604020202020204" pitchFamily="34" charset="0"/>
              <a:buChar char="•"/>
            </a:pPr>
            <a:endParaRPr lang="en-US" dirty="0"/>
          </a:p>
        </p:txBody>
      </p:sp>
      <p:pic>
        <p:nvPicPr>
          <p:cNvPr id="2" name="Picture 1" descr="Text, logo&#10;&#10;Description automatically generated">
            <a:extLst>
              <a:ext uri="{FF2B5EF4-FFF2-40B4-BE49-F238E27FC236}">
                <a16:creationId xmlns:a16="http://schemas.microsoft.com/office/drawing/2014/main" id="{BEA268F5-B7BF-602F-D04F-D815A9162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880493" cy="1254505"/>
          </a:xfrm>
          <a:prstGeom prst="rect">
            <a:avLst/>
          </a:prstGeom>
        </p:spPr>
      </p:pic>
    </p:spTree>
    <p:extLst>
      <p:ext uri="{BB962C8B-B14F-4D97-AF65-F5344CB8AC3E}">
        <p14:creationId xmlns:p14="http://schemas.microsoft.com/office/powerpoint/2010/main" val="1826755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1F38AFD-0DC9-F521-95ED-54929C3CF22F}"/>
              </a:ext>
            </a:extLst>
          </p:cNvPr>
          <p:cNvSpPr txBox="1"/>
          <p:nvPr/>
        </p:nvSpPr>
        <p:spPr>
          <a:xfrm>
            <a:off x="263652" y="1254505"/>
            <a:ext cx="10925175" cy="646331"/>
          </a:xfrm>
          <a:prstGeom prst="rect">
            <a:avLst/>
          </a:prstGeom>
          <a:noFill/>
        </p:spPr>
        <p:txBody>
          <a:bodyPr wrap="square" rtlCol="0">
            <a:spAutoFit/>
          </a:bodyPr>
          <a:lstStyle/>
          <a:p>
            <a:r>
              <a:rPr lang="en-US" sz="1800" b="1" i="0" u="none" strike="noStrike" baseline="0" dirty="0">
                <a:solidFill>
                  <a:schemeClr val="accent6">
                    <a:lumMod val="75000"/>
                  </a:schemeClr>
                </a:solidFill>
                <a:latin typeface="Roboto-Regular"/>
              </a:rPr>
              <a:t>The implications of our findings:</a:t>
            </a:r>
            <a:endParaRPr lang="en-US" b="1" dirty="0">
              <a:solidFill>
                <a:schemeClr val="accent6">
                  <a:lumMod val="75000"/>
                </a:schemeClr>
              </a:solidFill>
            </a:endParaRPr>
          </a:p>
          <a:p>
            <a:pPr marL="285750" indent="-285750">
              <a:buFont typeface="Arial" panose="020B0604020202020204" pitchFamily="34" charset="0"/>
              <a:buChar char="•"/>
            </a:pPr>
            <a:endParaRPr lang="en-US" dirty="0"/>
          </a:p>
        </p:txBody>
      </p:sp>
      <p:pic>
        <p:nvPicPr>
          <p:cNvPr id="2" name="Picture 1" descr="Text, logo&#10;&#10;Description automatically generated">
            <a:extLst>
              <a:ext uri="{FF2B5EF4-FFF2-40B4-BE49-F238E27FC236}">
                <a16:creationId xmlns:a16="http://schemas.microsoft.com/office/drawing/2014/main" id="{BEA268F5-B7BF-602F-D04F-D815A9162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880493" cy="1254505"/>
          </a:xfrm>
          <a:prstGeom prst="rect">
            <a:avLst/>
          </a:prstGeom>
        </p:spPr>
      </p:pic>
    </p:spTree>
    <p:extLst>
      <p:ext uri="{BB962C8B-B14F-4D97-AF65-F5344CB8AC3E}">
        <p14:creationId xmlns:p14="http://schemas.microsoft.com/office/powerpoint/2010/main" val="798941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06EAA5-2C07-DF05-964E-375ACC383651}"/>
              </a:ext>
            </a:extLst>
          </p:cNvPr>
          <p:cNvPicPr>
            <a:picLocks noChangeAspect="1"/>
          </p:cNvPicPr>
          <p:nvPr/>
        </p:nvPicPr>
        <p:blipFill>
          <a:blip r:embed="rId2"/>
          <a:stretch>
            <a:fillRect/>
          </a:stretch>
        </p:blipFill>
        <p:spPr>
          <a:xfrm>
            <a:off x="1335548" y="0"/>
            <a:ext cx="9520903" cy="6858000"/>
          </a:xfrm>
          <a:prstGeom prst="rect">
            <a:avLst/>
          </a:prstGeom>
        </p:spPr>
      </p:pic>
      <p:pic>
        <p:nvPicPr>
          <p:cNvPr id="6" name="Picture 5" descr="Chart, sunburst chart&#10;&#10;Description automatically generated">
            <a:extLst>
              <a:ext uri="{FF2B5EF4-FFF2-40B4-BE49-F238E27FC236}">
                <a16:creationId xmlns:a16="http://schemas.microsoft.com/office/drawing/2014/main" id="{990F8FA9-21A8-7C75-50D3-29BB90F6C6C1}"/>
              </a:ext>
            </a:extLst>
          </p:cNvPr>
          <p:cNvPicPr>
            <a:picLocks noChangeAspect="1"/>
          </p:cNvPicPr>
          <p:nvPr/>
        </p:nvPicPr>
        <p:blipFill rotWithShape="1">
          <a:blip r:embed="rId3">
            <a:extLst>
              <a:ext uri="{28A0092B-C50C-407E-A947-70E740481C1C}">
                <a14:useLocalDpi xmlns:a14="http://schemas.microsoft.com/office/drawing/2010/main" val="0"/>
              </a:ext>
            </a:extLst>
          </a:blip>
          <a:srcRect l="24159" r="24328"/>
          <a:stretch/>
        </p:blipFill>
        <p:spPr>
          <a:xfrm>
            <a:off x="9667" y="0"/>
            <a:ext cx="1325881" cy="1216152"/>
          </a:xfrm>
          <a:prstGeom prst="rect">
            <a:avLst/>
          </a:prstGeom>
        </p:spPr>
      </p:pic>
    </p:spTree>
    <p:extLst>
      <p:ext uri="{BB962C8B-B14F-4D97-AF65-F5344CB8AC3E}">
        <p14:creationId xmlns:p14="http://schemas.microsoft.com/office/powerpoint/2010/main" val="93002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69A1CD-074F-F26D-5B85-084FBAF95C6A}"/>
              </a:ext>
            </a:extLst>
          </p:cNvPr>
          <p:cNvPicPr>
            <a:picLocks noChangeAspect="1"/>
          </p:cNvPicPr>
          <p:nvPr/>
        </p:nvPicPr>
        <p:blipFill>
          <a:blip r:embed="rId2"/>
          <a:stretch>
            <a:fillRect/>
          </a:stretch>
        </p:blipFill>
        <p:spPr>
          <a:xfrm>
            <a:off x="1394298" y="0"/>
            <a:ext cx="9403404" cy="6858000"/>
          </a:xfrm>
          <a:prstGeom prst="rect">
            <a:avLst/>
          </a:prstGeom>
        </p:spPr>
      </p:pic>
      <p:pic>
        <p:nvPicPr>
          <p:cNvPr id="5" name="Picture 4" descr="Chart, sunburst chart&#10;&#10;Description automatically generated">
            <a:extLst>
              <a:ext uri="{FF2B5EF4-FFF2-40B4-BE49-F238E27FC236}">
                <a16:creationId xmlns:a16="http://schemas.microsoft.com/office/drawing/2014/main" id="{5E2333A8-6DBF-7CF9-27E9-1B9DB8ABF58B}"/>
              </a:ext>
            </a:extLst>
          </p:cNvPr>
          <p:cNvPicPr>
            <a:picLocks noChangeAspect="1"/>
          </p:cNvPicPr>
          <p:nvPr/>
        </p:nvPicPr>
        <p:blipFill rotWithShape="1">
          <a:blip r:embed="rId3">
            <a:extLst>
              <a:ext uri="{28A0092B-C50C-407E-A947-70E740481C1C}">
                <a14:useLocalDpi xmlns:a14="http://schemas.microsoft.com/office/drawing/2010/main" val="0"/>
              </a:ext>
            </a:extLst>
          </a:blip>
          <a:srcRect l="24159" r="24328"/>
          <a:stretch/>
        </p:blipFill>
        <p:spPr>
          <a:xfrm>
            <a:off x="9667" y="0"/>
            <a:ext cx="1325881" cy="1216152"/>
          </a:xfrm>
          <a:prstGeom prst="rect">
            <a:avLst/>
          </a:prstGeom>
        </p:spPr>
      </p:pic>
    </p:spTree>
    <p:extLst>
      <p:ext uri="{BB962C8B-B14F-4D97-AF65-F5344CB8AC3E}">
        <p14:creationId xmlns:p14="http://schemas.microsoft.com/office/powerpoint/2010/main" val="642206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274</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Roboto-Regular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Fabio Lima</dc:creator>
  <cp:lastModifiedBy>Fabio Lima</cp:lastModifiedBy>
  <cp:revision>2</cp:revision>
  <dcterms:created xsi:type="dcterms:W3CDTF">2023-03-19T13:59:58Z</dcterms:created>
  <dcterms:modified xsi:type="dcterms:W3CDTF">2023-03-19T14:54:19Z</dcterms:modified>
</cp:coreProperties>
</file>