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8CC7-8E41-116D-7AC8-8765AF862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573E9-A303-DB58-A595-AB32E39B4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D1698-8311-09A8-0DD3-1F7CD86B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9578E-0DB3-683D-0D95-B34F0AA0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50E26-9E32-0253-33EA-99A3D6F1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3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AE1F-DFAF-185A-E009-23CA2A38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D66974-C3C0-B027-6207-DA0E1DEB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10422-9333-B57B-F84A-AAFAD443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97168-04B9-B536-DD02-1DE3F483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D0A61-24E4-57F8-E72A-A853853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7D509-A56D-6939-24D2-9DEB6C64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6C9EA0-ED40-B8F6-5B07-003E8262F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D6052-D907-D1F6-0423-4D90D054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97513-80F4-08BA-F677-D1C16EAF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12D5F-1420-3C9A-FE5C-FA664E56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5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2E39F-AF5E-19BB-B09F-80EC8C63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B88F5-3E2F-5808-438C-A84A6945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B39AF-6130-7019-9442-1393E75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EA847-A0A7-D2AA-0F88-F66D92AF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9D419-892C-D636-AE56-90D84D1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0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B4F4-CB6F-F025-C80F-E7E8A91F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6FC34-DC56-0584-8E10-4DD9D2B2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4811F-D71F-62D3-24B6-512D861D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7455D-9936-1E3D-6242-2B88D95E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D3301-A836-9650-7E1D-400F3E3C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8A827-5CB3-2F40-6B12-DB78D063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C416-EFF4-7363-3A38-8A6ACCA8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AEED3-D6C1-8CDA-89FF-301E75D0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C133B-5AE1-877B-0656-252FB4E0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73623-DE4C-61C0-40A6-AAC46633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675BCB-6CC0-0E31-2ED6-E3299533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8485-5D0B-ABAC-AC71-9FAD9822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C09170-50BF-5F5B-7E46-CE0835FA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DFAF56-096E-B907-AB3C-101C672AA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42B468-E05D-F259-52E3-E7C762AA4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BCC839-899B-DDCB-02FD-D8DF8856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F45692-F9B6-F454-2F67-82CA4FB0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AFC8D7-8231-71D1-3EAF-CC4625E9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E8E99E-CE59-569D-BEC1-2113101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1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861E6-79D0-D043-461C-DC8958F1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1E387C-E9A6-2655-1B34-8C13280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92BC6-6359-6F2E-3FE4-CF32A3FC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7C9E82-49C2-86C0-FA4E-7CCBF29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293223-B9B6-C530-461B-9E1C414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AFCBBF-21D2-E013-B475-64B78BC3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93FCB-7A25-F558-9F2C-BBD9F6A1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16B44-547C-6700-C794-3A73D96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3A03B-2731-DA1F-EB74-743EFD28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1E91DB-BED0-7153-4EE7-F8FFE96B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16F5A-7467-42CE-7281-FCF60A6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CAB828-F679-55C8-6634-8DF2145C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047C14-7FEA-A515-80EB-FF9ED81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7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3989F-9AF1-0BA5-3B4E-F0D503BF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2D5779-EABB-3109-A226-18B8C77B9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EB1EAA-5B17-F750-76EB-3A7E3943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2FE6DF-3497-B1F3-DE5F-13CCFA5F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A17606-E48F-030C-F003-5D056835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7D0D5-53DD-DAB8-A68E-960F4AE7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3E9EC5-1E01-CDC5-DB66-5EF2B372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E32AEE-8A8F-2ECA-D19A-DE43E0D5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E14F26-F976-F71B-0B74-CFBE5DBD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5A421-9B64-470B-B87E-3C29EF119635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307AF-89EE-9006-8A26-B016113A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094B8-2FCA-69E1-20E9-76A7EE2B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50F67-9F97-4719-B732-BF61914CF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1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5EBCCC-0423-0AF6-9BD4-10603816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878"/>
            <a:ext cx="12192000" cy="57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E16BB-1877-4981-C663-E781E836F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7BC9FB-7B99-4CF9-6CC0-5642702A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08"/>
            <a:ext cx="12192000" cy="57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55C47-60A8-7F81-88CC-F0DC403E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70DD42-E99F-C544-5159-ECAD480A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539C9-C040-DCCF-A037-29BF7F86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3D3438-298B-263E-FC0D-1A6E7C16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661"/>
            <a:ext cx="12192000" cy="58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1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d'Ávila Carvalho</dc:creator>
  <cp:lastModifiedBy>Fábio d'Ávila Carvalho</cp:lastModifiedBy>
  <cp:revision>1</cp:revision>
  <dcterms:created xsi:type="dcterms:W3CDTF">2024-12-09T12:38:11Z</dcterms:created>
  <dcterms:modified xsi:type="dcterms:W3CDTF">2024-12-09T13:16:57Z</dcterms:modified>
</cp:coreProperties>
</file>