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7401" userDrawn="1">
          <p15:clr>
            <a:srgbClr val="A4A3A4"/>
          </p15:clr>
        </p15:guide>
        <p15:guide id="3" pos="846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orient="horz" pos="3634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8" orient="horz" pos="2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74" y="312"/>
      </p:cViewPr>
      <p:guideLst>
        <p:guide orient="horz" pos="1457"/>
        <p:guide pos="7401"/>
        <p:guide pos="846"/>
        <p:guide pos="325"/>
        <p:guide orient="horz" pos="3634"/>
        <p:guide pos="3840"/>
        <p:guide orient="horz" pos="1298"/>
        <p:guide orient="horz" pos="2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4463B-4407-A3C2-526F-5D0A4C22A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20BE8-CDF9-DF62-03C9-BEB49B1CF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67E07C-0405-833F-6D25-4AB66A5F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B07046-9258-1B23-AA11-E836E7F0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6DCAA-4F33-7A71-16D1-5FB7A5C8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4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4CA63-080A-1B60-A1A2-60615624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159132-78F7-5B85-A715-A025D1347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5892-5C64-87A6-DE7D-619D5FC4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F9803-C71C-12DE-8805-96D54FEE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C37AE-394B-FF62-D561-98DF8A8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51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281D4B-52CD-EF32-E344-39B120D07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A60EA2-87A7-11B0-8BFB-904128910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86334-4757-C9D4-FB4F-3571A8ED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EC901-5F1D-195B-1769-D87074E0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98B27-5BC7-5A04-403A-81035410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2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42E87-34AE-C8EE-46E1-F15492CA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6EFD3-1952-FE5B-40E6-94F8F48B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3DBCD9-8666-835B-2FDA-6EBC927D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6B57C6-80E9-D48B-2CED-41E5AEEA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CD85E-03AC-82EC-7D9A-63EE71E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61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50E9C-A164-AF68-A5DE-5A786670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54CA9-7467-7FF3-6863-1E79A9CC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BAB4CF-5BFA-167E-AA6B-B6879A3B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03B6CC-2CD2-27AF-9A60-6A8747DC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2203B-7F02-2D1B-3DF7-A4B7B85C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682F6-9F31-D106-B337-72AB0191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CEAE-AE88-3F43-73AE-E2BE58955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18528D-E0B3-3C4F-6180-15D29C811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1FD700-F0A1-4A99-EEA2-D5EB96E9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1CC007-600A-5592-9957-20469879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BB56C-D6E2-3589-97A3-ED7C6B5E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9EEA7-D630-415F-84D5-E9F6D91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14A774-9284-61E8-059F-E0EAA61EE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2E3205-817B-74A7-6FC8-F2ECFA59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6761D1-6360-E27F-1607-51B0FF8A3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618B31-E179-9622-8346-97067B751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603D7F-17BF-13B2-BD6B-EF50929E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394C9-BE85-2B5A-FBA7-E622F5E1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E65BA8-8B37-3668-790F-5FD727CA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5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7A5B-05FE-E360-3A6F-3E46771C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1DE665-9A69-4AB9-F5B6-6F6B42E8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01D150-89AF-4CAD-3182-352EE82F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8A0773-DD2A-69DB-BEF4-1C23D5AB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5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446138-DFEF-444D-8F03-8C48C3F2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D64E2A-5F56-3C00-DB14-22300AD6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14CC1B-33C2-F40E-F74A-AF3C8B9B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29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247C2-1667-8550-5FF8-91030545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EA8D2-E97F-1002-5B94-4AD91463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02C99B-7FA7-63E1-A678-A5F7517C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35B777-8A98-06FF-4B7B-426E2702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EE3418-057A-A94C-E6BB-299B623E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1034EA-9AD0-5DE7-ABAC-F7A98672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5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DBCF-BBA0-8CCD-EFC5-BC9B02E2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6F049F-8CE0-17F3-2FB2-E2F56FE25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291AF6-F835-B01A-BE42-37522385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3A305-A7AD-501B-B050-C9BC45D5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6FA6-44D5-495B-A5B5-7F98A644735A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170166-A568-4EA7-2E45-D93FEF7F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1A186D-D2E8-E3A4-3ED8-56629DE0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7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00776E-DCD9-80DA-2DC4-C3187796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FCEE76-344E-EC0B-5BA8-06BAB266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0C82B-6EDE-6F7B-365A-8C800BE4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6FA6-44D5-495B-A5B5-7F98A644735A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1D6B3D-2D73-FDA8-47EE-F6C77713A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CF527-8467-97E4-D9D6-5235ACC85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7003-1145-45FF-9B46-4A8E3F0B2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84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219200" y="603341"/>
            <a:ext cx="9753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Gráfico de ordem 6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DFD2D6-3702-3088-1A4E-EDB92B076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" r="4683" b="3741"/>
          <a:stretch/>
        </p:blipFill>
        <p:spPr>
          <a:xfrm>
            <a:off x="515939" y="2060574"/>
            <a:ext cx="11233150" cy="3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4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219200" y="603341"/>
            <a:ext cx="9753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Podemos aumentar a ordem dos pontos de máximo e mínimo de 6 para 8: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BAF6B5-D2B7-B89F-773F-56390678E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" t="3438" r="2591" b="3405"/>
          <a:stretch/>
        </p:blipFill>
        <p:spPr>
          <a:xfrm>
            <a:off x="515937" y="2060575"/>
            <a:ext cx="11233151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4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219200" y="603341"/>
            <a:ext cx="9753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Podemos aumentar a ordem dos pontos de máximo e mínimo de 6 para 9: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EC6772-7A7F-5959-E0B1-7CE031541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5040" r="3022" b="1869"/>
          <a:stretch/>
        </p:blipFill>
        <p:spPr>
          <a:xfrm>
            <a:off x="515938" y="2060575"/>
            <a:ext cx="1123315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9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219200" y="603341"/>
            <a:ext cx="9753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Podemos aumentar a ordem dos pontos de máximo e mínimo de 6 para 10: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8B1D1B-823D-8051-0BB7-FABC7351F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" t="4604" r="2727" b="2306"/>
          <a:stretch/>
        </p:blipFill>
        <p:spPr>
          <a:xfrm>
            <a:off x="515938" y="2060575"/>
            <a:ext cx="1123315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4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219200" y="603341"/>
            <a:ext cx="9753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O que acontece com um gráfico de ordem 7 se mudamos o intervalo do RSI de 42 para 35?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7C0FCC-AFDD-8975-5050-F1D8414A6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" t="2873" r="2893" b="3845"/>
          <a:stretch/>
        </p:blipFill>
        <p:spPr>
          <a:xfrm>
            <a:off x="515938" y="2060575"/>
            <a:ext cx="1123315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0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219200" y="603341"/>
            <a:ext cx="9753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Um gráfico de ordem 7 com o intervalo do RSI de 35 fica assim: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E9BA68-85E4-EF7D-12A1-DD6AE0FEC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" t="4767" r="6070" b="5776"/>
          <a:stretch/>
        </p:blipFill>
        <p:spPr>
          <a:xfrm>
            <a:off x="515938" y="2060574"/>
            <a:ext cx="11233150" cy="3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219200" y="603341"/>
            <a:ext cx="9753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Para esse intervalo do RSI (35), talvez a melhor ordem seja 10: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BF960A-0154-C3BE-489C-9FD14F5A0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" t="4456" r="4470" b="7181"/>
          <a:stretch/>
        </p:blipFill>
        <p:spPr>
          <a:xfrm>
            <a:off x="515938" y="2060574"/>
            <a:ext cx="11233150" cy="3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219200" y="603341"/>
            <a:ext cx="9753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Gráfico de ordem 10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8704D5-B937-FAA3-3239-B8A77B949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" t="6622" r="5597" b="7517"/>
          <a:stretch/>
        </p:blipFill>
        <p:spPr>
          <a:xfrm>
            <a:off x="515939" y="2060575"/>
            <a:ext cx="1123315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2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543ED60-BEC8-B230-6950-ABC2C988B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2700" y="562093"/>
            <a:ext cx="12192000" cy="350496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52D24F9-B0DE-446F-E7BF-6E725A0B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924"/>
            <a:ext cx="12192000" cy="360860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C8877A1-111A-76D0-D092-4D250D04D223}"/>
              </a:ext>
            </a:extLst>
          </p:cNvPr>
          <p:cNvSpPr/>
          <p:nvPr/>
        </p:nvSpPr>
        <p:spPr>
          <a:xfrm>
            <a:off x="1866900" y="150495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90F742-DAAE-FDA5-D292-0E294816D2DB}"/>
              </a:ext>
            </a:extLst>
          </p:cNvPr>
          <p:cNvSpPr/>
          <p:nvPr/>
        </p:nvSpPr>
        <p:spPr>
          <a:xfrm>
            <a:off x="1892416" y="3611644"/>
            <a:ext cx="461963" cy="2177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F80D3E-318B-5B9C-940B-1C34716A088C}"/>
              </a:ext>
            </a:extLst>
          </p:cNvPr>
          <p:cNvSpPr txBox="1"/>
          <p:nvPr/>
        </p:nvSpPr>
        <p:spPr>
          <a:xfrm>
            <a:off x="2569131" y="3549977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70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3858D05-7458-827C-0AE1-8C3BADF66142}"/>
              </a:ext>
            </a:extLst>
          </p:cNvPr>
          <p:cNvSpPr txBox="1"/>
          <p:nvPr/>
        </p:nvSpPr>
        <p:spPr>
          <a:xfrm>
            <a:off x="2590800" y="931388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200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D26D61-B609-F730-0892-A9FF5E878E80}"/>
              </a:ext>
            </a:extLst>
          </p:cNvPr>
          <p:cNvSpPr/>
          <p:nvPr/>
        </p:nvSpPr>
        <p:spPr>
          <a:xfrm>
            <a:off x="3667125" y="144780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95A46D-8EC1-E2D1-34FF-B6BE5BFEDFEE}"/>
              </a:ext>
            </a:extLst>
          </p:cNvPr>
          <p:cNvSpPr txBox="1"/>
          <p:nvPr/>
        </p:nvSpPr>
        <p:spPr>
          <a:xfrm>
            <a:off x="333647" y="117566"/>
            <a:ext cx="56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acontece quando mudamos o tamanho da janela?</a:t>
            </a:r>
          </a:p>
        </p:txBody>
      </p:sp>
    </p:spTree>
    <p:extLst>
      <p:ext uri="{BB962C8B-B14F-4D97-AF65-F5344CB8AC3E}">
        <p14:creationId xmlns:p14="http://schemas.microsoft.com/office/powerpoint/2010/main" val="344627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543ED60-BEC8-B230-6950-ABC2C988B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2700" y="562093"/>
            <a:ext cx="12192000" cy="350496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50E23DB-5E57-97CD-2D86-FAE306B50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"/>
          <a:stretch/>
        </p:blipFill>
        <p:spPr>
          <a:xfrm>
            <a:off x="0" y="3299858"/>
            <a:ext cx="12201525" cy="351583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C8877A1-111A-76D0-D092-4D250D04D223}"/>
              </a:ext>
            </a:extLst>
          </p:cNvPr>
          <p:cNvSpPr/>
          <p:nvPr/>
        </p:nvSpPr>
        <p:spPr>
          <a:xfrm>
            <a:off x="1866900" y="150495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F80D3E-318B-5B9C-940B-1C34716A088C}"/>
              </a:ext>
            </a:extLst>
          </p:cNvPr>
          <p:cNvSpPr txBox="1"/>
          <p:nvPr/>
        </p:nvSpPr>
        <p:spPr>
          <a:xfrm>
            <a:off x="2569131" y="3549977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300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3858D05-7458-827C-0AE1-8C3BADF66142}"/>
              </a:ext>
            </a:extLst>
          </p:cNvPr>
          <p:cNvSpPr txBox="1"/>
          <p:nvPr/>
        </p:nvSpPr>
        <p:spPr>
          <a:xfrm>
            <a:off x="2590800" y="931388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200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D26D61-B609-F730-0892-A9FF5E878E80}"/>
              </a:ext>
            </a:extLst>
          </p:cNvPr>
          <p:cNvSpPr/>
          <p:nvPr/>
        </p:nvSpPr>
        <p:spPr>
          <a:xfrm>
            <a:off x="3667125" y="144780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6F680F2-1EFF-3214-98D3-4D8EB5ACB454}"/>
              </a:ext>
            </a:extLst>
          </p:cNvPr>
          <p:cNvSpPr/>
          <p:nvPr/>
        </p:nvSpPr>
        <p:spPr>
          <a:xfrm>
            <a:off x="1841557" y="3583069"/>
            <a:ext cx="2339917" cy="2177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A0E56E3-8B9C-A71C-A7A4-8EA6A34E8547}"/>
              </a:ext>
            </a:extLst>
          </p:cNvPr>
          <p:cNvSpPr/>
          <p:nvPr/>
        </p:nvSpPr>
        <p:spPr>
          <a:xfrm>
            <a:off x="6299257" y="3754519"/>
            <a:ext cx="2339917" cy="21775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2901BAD-1701-1E7C-5D59-F8EE39DFF6CE}"/>
              </a:ext>
            </a:extLst>
          </p:cNvPr>
          <p:cNvSpPr txBox="1"/>
          <p:nvPr/>
        </p:nvSpPr>
        <p:spPr>
          <a:xfrm>
            <a:off x="333647" y="117566"/>
            <a:ext cx="56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acontece quando mudamos o tamanho da janela?</a:t>
            </a:r>
          </a:p>
        </p:txBody>
      </p:sp>
    </p:spTree>
    <p:extLst>
      <p:ext uri="{BB962C8B-B14F-4D97-AF65-F5344CB8AC3E}">
        <p14:creationId xmlns:p14="http://schemas.microsoft.com/office/powerpoint/2010/main" val="350638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543ED60-BEC8-B230-6950-ABC2C988B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2700" y="562093"/>
            <a:ext cx="12192000" cy="35049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EC49B0-6371-5823-D4CC-73DAA9A36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" b="23843"/>
          <a:stretch/>
        </p:blipFill>
        <p:spPr>
          <a:xfrm>
            <a:off x="19049" y="3214687"/>
            <a:ext cx="12192001" cy="352901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A300AED-FD69-08D5-23B9-B927381E639D}"/>
              </a:ext>
            </a:extLst>
          </p:cNvPr>
          <p:cNvSpPr txBox="1"/>
          <p:nvPr/>
        </p:nvSpPr>
        <p:spPr>
          <a:xfrm>
            <a:off x="333647" y="117566"/>
            <a:ext cx="56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acontece quando mudamos o tamanho da janela?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C8877A1-111A-76D0-D092-4D250D04D223}"/>
              </a:ext>
            </a:extLst>
          </p:cNvPr>
          <p:cNvSpPr/>
          <p:nvPr/>
        </p:nvSpPr>
        <p:spPr>
          <a:xfrm>
            <a:off x="1866900" y="150495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3F80D3E-318B-5B9C-940B-1C34716A088C}"/>
              </a:ext>
            </a:extLst>
          </p:cNvPr>
          <p:cNvSpPr txBox="1"/>
          <p:nvPr/>
        </p:nvSpPr>
        <p:spPr>
          <a:xfrm>
            <a:off x="2569131" y="3549977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600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3858D05-7458-827C-0AE1-8C3BADF66142}"/>
              </a:ext>
            </a:extLst>
          </p:cNvPr>
          <p:cNvSpPr txBox="1"/>
          <p:nvPr/>
        </p:nvSpPr>
        <p:spPr>
          <a:xfrm>
            <a:off x="2590800" y="931388"/>
            <a:ext cx="10840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lookback</a:t>
            </a:r>
            <a:r>
              <a:rPr lang="pt-BR" sz="1100" b="1" dirty="0"/>
              <a:t> = 200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5D26D61-B609-F730-0892-A9FF5E878E80}"/>
              </a:ext>
            </a:extLst>
          </p:cNvPr>
          <p:cNvSpPr/>
          <p:nvPr/>
        </p:nvSpPr>
        <p:spPr>
          <a:xfrm>
            <a:off x="3667125" y="1447800"/>
            <a:ext cx="1638299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6F680F2-1EFF-3214-98D3-4D8EB5ACB454}"/>
              </a:ext>
            </a:extLst>
          </p:cNvPr>
          <p:cNvSpPr/>
          <p:nvPr/>
        </p:nvSpPr>
        <p:spPr>
          <a:xfrm>
            <a:off x="1876424" y="3800474"/>
            <a:ext cx="4314825" cy="204591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8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300AED-FD69-08D5-23B9-B927381E639D}"/>
              </a:ext>
            </a:extLst>
          </p:cNvPr>
          <p:cNvSpPr txBox="1"/>
          <p:nvPr/>
        </p:nvSpPr>
        <p:spPr>
          <a:xfrm>
            <a:off x="1734532" y="175794"/>
            <a:ext cx="8736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Qual é a melhor tamanho de janela?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228627" y="877208"/>
            <a:ext cx="9753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Uma combinação de 70 / 140 / 210 / 300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59FDD0-9186-C953-99F4-E72AB9AED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7" t="2138" r="336" b="1588"/>
          <a:stretch/>
        </p:blipFill>
        <p:spPr>
          <a:xfrm>
            <a:off x="515938" y="2060574"/>
            <a:ext cx="11233151" cy="3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6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219200" y="603341"/>
            <a:ext cx="9753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Eliminação por slope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09B12B-543A-9931-1D52-44A71BAA6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3" t="892" r="167" b="1209"/>
          <a:stretch/>
        </p:blipFill>
        <p:spPr>
          <a:xfrm>
            <a:off x="515938" y="2060575"/>
            <a:ext cx="11233150" cy="37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4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219200" y="603341"/>
            <a:ext cx="9753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Eliminação por obrigação de passar (perto &lt; por 3 pontos: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4D9964-D220-E6D6-31C9-E6A3364E9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" t="4982" r="251" b="3826"/>
          <a:stretch/>
        </p:blipFill>
        <p:spPr>
          <a:xfrm>
            <a:off x="515938" y="2060574"/>
            <a:ext cx="11233150" cy="3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5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BAD6C7-E7A0-DD84-F3A5-D03C91E593F6}"/>
              </a:ext>
            </a:extLst>
          </p:cNvPr>
          <p:cNvSpPr txBox="1"/>
          <p:nvPr/>
        </p:nvSpPr>
        <p:spPr>
          <a:xfrm>
            <a:off x="1219200" y="603341"/>
            <a:ext cx="9753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Podemos aumentar a ordem dos pontos de máximo e mínimo de 6 para 7: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7C0FCC-AFDD-8975-5050-F1D8414A6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" t="2873" r="2893" b="3845"/>
          <a:stretch/>
        </p:blipFill>
        <p:spPr>
          <a:xfrm>
            <a:off x="515938" y="2060575"/>
            <a:ext cx="1123315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0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199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MURILO COSTA D´ÁVILA CARVALHO</dc:creator>
  <cp:lastModifiedBy>Ully Davila</cp:lastModifiedBy>
  <cp:revision>7</cp:revision>
  <dcterms:created xsi:type="dcterms:W3CDTF">2023-12-08T22:13:08Z</dcterms:created>
  <dcterms:modified xsi:type="dcterms:W3CDTF">2023-12-12T03:24:17Z</dcterms:modified>
</cp:coreProperties>
</file>