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-7446" y="-5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4463B-4407-A3C2-526F-5D0A4C22A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F20BE8-CDF9-DF62-03C9-BEB49B1CF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67E07C-0405-833F-6D25-4AB66A5F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B07046-9258-1B23-AA11-E836E7F0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6DCAA-4F33-7A71-16D1-5FB7A5C8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4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4CA63-080A-1B60-A1A2-60615624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159132-78F7-5B85-A715-A025D1347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65892-5C64-87A6-DE7D-619D5FC4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F9803-C71C-12DE-8805-96D54FEE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C37AE-394B-FF62-D561-98DF8A8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51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281D4B-52CD-EF32-E344-39B120D07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A60EA2-87A7-11B0-8BFB-904128910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86334-4757-C9D4-FB4F-3571A8ED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EC901-5F1D-195B-1769-D87074E0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98B27-5BC7-5A04-403A-81035410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2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42E87-34AE-C8EE-46E1-F15492CA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6EFD3-1952-FE5B-40E6-94F8F48B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3DBCD9-8666-835B-2FDA-6EBC927D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6B57C6-80E9-D48B-2CED-41E5AEEA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CD85E-03AC-82EC-7D9A-63EE71E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61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50E9C-A164-AF68-A5DE-5A786670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54CA9-7467-7FF3-6863-1E79A9CC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BAB4CF-5BFA-167E-AA6B-B6879A3B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03B6CC-2CD2-27AF-9A60-6A8747DC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2203B-7F02-2D1B-3DF7-A4B7B85C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682F6-9F31-D106-B337-72AB0191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CEAE-AE88-3F43-73AE-E2BE58955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18528D-E0B3-3C4F-6180-15D29C811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1FD700-F0A1-4A99-EEA2-D5EB96E9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1CC007-600A-5592-9957-20469879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BB56C-D6E2-3589-97A3-ED7C6B5E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9EEA7-D630-415F-84D5-E9F6D91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14A774-9284-61E8-059F-E0EAA61EE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2E3205-817B-74A7-6FC8-F2ECFA596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6761D1-6360-E27F-1607-51B0FF8A3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618B31-E179-9622-8346-97067B751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603D7F-17BF-13B2-BD6B-EF50929E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394C9-BE85-2B5A-FBA7-E622F5E1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E65BA8-8B37-3668-790F-5FD727CA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5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7A5B-05FE-E360-3A6F-3E46771C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1DE665-9A69-4AB9-F5B6-6F6B42E8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01D150-89AF-4CAD-3182-352EE82F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8A0773-DD2A-69DB-BEF4-1C23D5AB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5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446138-DFEF-444D-8F03-8C48C3F2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D64E2A-5F56-3C00-DB14-22300AD6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14CC1B-33C2-F40E-F74A-AF3C8B9B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9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247C2-1667-8550-5FF8-91030545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EA8D2-E97F-1002-5B94-4AD91463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02C99B-7FA7-63E1-A678-A5F7517C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35B777-8A98-06FF-4B7B-426E2702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EE3418-057A-A94C-E6BB-299B623E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1034EA-9AD0-5DE7-ABAC-F7A98672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5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DBCF-BBA0-8CCD-EFC5-BC9B02E2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6F049F-8CE0-17F3-2FB2-E2F56FE25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291AF6-F835-B01A-BE42-37522385E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3A305-A7AD-501B-B050-C9BC45D5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170166-A568-4EA7-2E45-D93FEF7F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1A186D-D2E8-E3A4-3ED8-56629DE0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71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00776E-DCD9-80DA-2DC4-C3187796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FCEE76-344E-EC0B-5BA8-06BAB266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0C82B-6EDE-6F7B-365A-8C800BE4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6FA6-44D5-495B-A5B5-7F98A644735A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1D6B3D-2D73-FDA8-47EE-F6C77713A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CF527-8467-97E4-D9D6-5235ACC85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84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7D3E7-F9A6-7476-D85D-0983918AF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2C4BE5-910C-DF17-21A8-966714E9E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omputador com fundo roxo&#10;&#10;Descrição gerada automaticamente">
            <a:extLst>
              <a:ext uri="{FF2B5EF4-FFF2-40B4-BE49-F238E27FC236}">
                <a16:creationId xmlns:a16="http://schemas.microsoft.com/office/drawing/2014/main" id="{56B6B5BF-36D0-D01E-A6FB-B21278329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41"/>
            <a:ext cx="12192000" cy="641438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5C7D8D-DA28-17CF-7AF7-C5E3C01A3E59}"/>
              </a:ext>
            </a:extLst>
          </p:cNvPr>
          <p:cNvCxnSpPr>
            <a:cxnSpLocks/>
          </p:cNvCxnSpPr>
          <p:nvPr/>
        </p:nvCxnSpPr>
        <p:spPr>
          <a:xfrm>
            <a:off x="2409468" y="4629150"/>
            <a:ext cx="1270834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6F6179A-0A32-28FF-5827-C686D0E2885F}"/>
              </a:ext>
            </a:extLst>
          </p:cNvPr>
          <p:cNvCxnSpPr>
            <a:cxnSpLocks/>
          </p:cNvCxnSpPr>
          <p:nvPr/>
        </p:nvCxnSpPr>
        <p:spPr>
          <a:xfrm flipV="1">
            <a:off x="5548316" y="4309269"/>
            <a:ext cx="3671630" cy="1304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F991873-AAAF-C710-7E1E-C4425D2C85B8}"/>
              </a:ext>
            </a:extLst>
          </p:cNvPr>
          <p:cNvCxnSpPr/>
          <p:nvPr/>
        </p:nvCxnSpPr>
        <p:spPr>
          <a:xfrm>
            <a:off x="5322891" y="229235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AD6B716-6658-2DAB-38E1-4A40E5EE1CEB}"/>
              </a:ext>
            </a:extLst>
          </p:cNvPr>
          <p:cNvCxnSpPr/>
          <p:nvPr/>
        </p:nvCxnSpPr>
        <p:spPr>
          <a:xfrm>
            <a:off x="3657600" y="254952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8950D63-F4A5-4E78-CD47-94EAD1359C3E}"/>
              </a:ext>
            </a:extLst>
          </p:cNvPr>
          <p:cNvCxnSpPr/>
          <p:nvPr/>
        </p:nvCxnSpPr>
        <p:spPr>
          <a:xfrm>
            <a:off x="4189412" y="2366169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2C66829-5842-7474-2F98-42EFD2665791}"/>
              </a:ext>
            </a:extLst>
          </p:cNvPr>
          <p:cNvCxnSpPr>
            <a:cxnSpLocks/>
          </p:cNvCxnSpPr>
          <p:nvPr/>
        </p:nvCxnSpPr>
        <p:spPr>
          <a:xfrm flipV="1">
            <a:off x="3209925" y="4732813"/>
            <a:ext cx="1204913" cy="88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0BF34A0-16AE-0D82-13AE-52ABA04CADF0}"/>
              </a:ext>
            </a:extLst>
          </p:cNvPr>
          <p:cNvCxnSpPr/>
          <p:nvPr/>
        </p:nvCxnSpPr>
        <p:spPr>
          <a:xfrm>
            <a:off x="4341812" y="2277269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75A872B-508E-F0B3-7B7F-38095A6CFD86}"/>
              </a:ext>
            </a:extLst>
          </p:cNvPr>
          <p:cNvCxnSpPr>
            <a:cxnSpLocks/>
          </p:cNvCxnSpPr>
          <p:nvPr/>
        </p:nvCxnSpPr>
        <p:spPr>
          <a:xfrm>
            <a:off x="4127977" y="4441825"/>
            <a:ext cx="27622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71EFA50E-3B06-8D61-B52B-E01D33D2AA62}"/>
              </a:ext>
            </a:extLst>
          </p:cNvPr>
          <p:cNvCxnSpPr/>
          <p:nvPr/>
        </p:nvCxnSpPr>
        <p:spPr>
          <a:xfrm>
            <a:off x="5932491" y="2366169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D45F962C-6D1B-DC63-77F0-9AF018C98D40}"/>
              </a:ext>
            </a:extLst>
          </p:cNvPr>
          <p:cNvCxnSpPr/>
          <p:nvPr/>
        </p:nvCxnSpPr>
        <p:spPr>
          <a:xfrm>
            <a:off x="6364291" y="254952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01FEA2-8449-D3A0-889D-AD3BF5263DA0}"/>
              </a:ext>
            </a:extLst>
          </p:cNvPr>
          <p:cNvCxnSpPr/>
          <p:nvPr/>
        </p:nvCxnSpPr>
        <p:spPr>
          <a:xfrm>
            <a:off x="6770691" y="261302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EA592AD-9848-4D75-4F5B-FDE9532702BD}"/>
              </a:ext>
            </a:extLst>
          </p:cNvPr>
          <p:cNvCxnSpPr/>
          <p:nvPr/>
        </p:nvCxnSpPr>
        <p:spPr>
          <a:xfrm>
            <a:off x="9315771" y="128714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0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omputador com luz azul&#10;&#10;Descrição gerada automaticamente">
            <a:extLst>
              <a:ext uri="{FF2B5EF4-FFF2-40B4-BE49-F238E27FC236}">
                <a16:creationId xmlns:a16="http://schemas.microsoft.com/office/drawing/2014/main" id="{7FC09231-86D0-63D6-5306-16681E82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5C7D8D-DA28-17CF-7AF7-C5E3C01A3E59}"/>
              </a:ext>
            </a:extLst>
          </p:cNvPr>
          <p:cNvCxnSpPr>
            <a:cxnSpLocks/>
          </p:cNvCxnSpPr>
          <p:nvPr/>
        </p:nvCxnSpPr>
        <p:spPr>
          <a:xfrm>
            <a:off x="2316927" y="4800600"/>
            <a:ext cx="1752950" cy="33837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6F6179A-0A32-28FF-5827-C686D0E2885F}"/>
              </a:ext>
            </a:extLst>
          </p:cNvPr>
          <p:cNvCxnSpPr>
            <a:cxnSpLocks/>
          </p:cNvCxnSpPr>
          <p:nvPr/>
        </p:nvCxnSpPr>
        <p:spPr>
          <a:xfrm flipV="1">
            <a:off x="5653088" y="4750594"/>
            <a:ext cx="2828925" cy="764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AD6B716-6658-2DAB-38E1-4A40E5EE1CEB}"/>
              </a:ext>
            </a:extLst>
          </p:cNvPr>
          <p:cNvCxnSpPr/>
          <p:nvPr/>
        </p:nvCxnSpPr>
        <p:spPr>
          <a:xfrm>
            <a:off x="3646170" y="2277269"/>
            <a:ext cx="0" cy="388620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8950D63-F4A5-4E78-CD47-94EAD1359C3E}"/>
              </a:ext>
            </a:extLst>
          </p:cNvPr>
          <p:cNvCxnSpPr/>
          <p:nvPr/>
        </p:nvCxnSpPr>
        <p:spPr>
          <a:xfrm>
            <a:off x="4189412" y="2366169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2C66829-5842-7474-2F98-42EFD2665791}"/>
              </a:ext>
            </a:extLst>
          </p:cNvPr>
          <p:cNvCxnSpPr>
            <a:cxnSpLocks/>
          </p:cNvCxnSpPr>
          <p:nvPr/>
        </p:nvCxnSpPr>
        <p:spPr>
          <a:xfrm flipV="1">
            <a:off x="3209925" y="4664075"/>
            <a:ext cx="1231047" cy="94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0BF34A0-16AE-0D82-13AE-52ABA04CADF0}"/>
              </a:ext>
            </a:extLst>
          </p:cNvPr>
          <p:cNvCxnSpPr/>
          <p:nvPr/>
        </p:nvCxnSpPr>
        <p:spPr>
          <a:xfrm>
            <a:off x="4330384" y="2277269"/>
            <a:ext cx="0" cy="38862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75A872B-508E-F0B3-7B7F-38095A6CFD86}"/>
              </a:ext>
            </a:extLst>
          </p:cNvPr>
          <p:cNvCxnSpPr>
            <a:cxnSpLocks/>
          </p:cNvCxnSpPr>
          <p:nvPr/>
        </p:nvCxnSpPr>
        <p:spPr>
          <a:xfrm>
            <a:off x="3825448" y="4600575"/>
            <a:ext cx="4145710" cy="44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D45F962C-6D1B-DC63-77F0-9AF018C98D40}"/>
              </a:ext>
            </a:extLst>
          </p:cNvPr>
          <p:cNvCxnSpPr/>
          <p:nvPr/>
        </p:nvCxnSpPr>
        <p:spPr>
          <a:xfrm>
            <a:off x="6388106" y="2549525"/>
            <a:ext cx="0" cy="388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01FEA2-8449-D3A0-889D-AD3BF5263DA0}"/>
              </a:ext>
            </a:extLst>
          </p:cNvPr>
          <p:cNvCxnSpPr/>
          <p:nvPr/>
        </p:nvCxnSpPr>
        <p:spPr>
          <a:xfrm>
            <a:off x="6823082" y="261302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EA592AD-9848-4D75-4F5B-FDE9532702BD}"/>
              </a:ext>
            </a:extLst>
          </p:cNvPr>
          <p:cNvCxnSpPr/>
          <p:nvPr/>
        </p:nvCxnSpPr>
        <p:spPr>
          <a:xfrm>
            <a:off x="7593651" y="127190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AEFA047-FA57-ABFA-59D2-81F3CB7B9352}"/>
              </a:ext>
            </a:extLst>
          </p:cNvPr>
          <p:cNvCxnSpPr/>
          <p:nvPr/>
        </p:nvCxnSpPr>
        <p:spPr>
          <a:xfrm>
            <a:off x="8401371" y="115760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17CB48D-C96D-7D61-60E0-A066274B1A98}"/>
              </a:ext>
            </a:extLst>
          </p:cNvPr>
          <p:cNvCxnSpPr>
            <a:cxnSpLocks/>
          </p:cNvCxnSpPr>
          <p:nvPr/>
        </p:nvCxnSpPr>
        <p:spPr>
          <a:xfrm>
            <a:off x="7016119" y="4492625"/>
            <a:ext cx="1292224" cy="833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615DBB1-49D1-930A-D3C0-FAF2845CC1FE}"/>
              </a:ext>
            </a:extLst>
          </p:cNvPr>
          <p:cNvCxnSpPr/>
          <p:nvPr/>
        </p:nvCxnSpPr>
        <p:spPr>
          <a:xfrm>
            <a:off x="8092444" y="162877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0F5CFEB-2308-5BD9-9DD3-F95205CD1693}"/>
              </a:ext>
            </a:extLst>
          </p:cNvPr>
          <p:cNvCxnSpPr/>
          <p:nvPr/>
        </p:nvCxnSpPr>
        <p:spPr>
          <a:xfrm>
            <a:off x="7918450" y="5181600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317EC38-8A3C-9AA3-3934-B1C9CFA4FF88}"/>
              </a:ext>
            </a:extLst>
          </p:cNvPr>
          <p:cNvCxnSpPr/>
          <p:nvPr/>
        </p:nvCxnSpPr>
        <p:spPr>
          <a:xfrm>
            <a:off x="8244844" y="178117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3CD2EF73-1186-DCAF-B4E0-F08D983D5E60}"/>
              </a:ext>
            </a:extLst>
          </p:cNvPr>
          <p:cNvCxnSpPr/>
          <p:nvPr/>
        </p:nvCxnSpPr>
        <p:spPr>
          <a:xfrm>
            <a:off x="4069877" y="4856163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3229458-4B88-6493-B3E4-D52F8B8320C7}"/>
              </a:ext>
            </a:extLst>
          </p:cNvPr>
          <p:cNvCxnSpPr/>
          <p:nvPr/>
        </p:nvCxnSpPr>
        <p:spPr>
          <a:xfrm>
            <a:off x="3862070" y="2429669"/>
            <a:ext cx="0" cy="388620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F4ECA16-CFFD-BE60-3E3A-364787D0E292}"/>
              </a:ext>
            </a:extLst>
          </p:cNvPr>
          <p:cNvCxnSpPr/>
          <p:nvPr/>
        </p:nvCxnSpPr>
        <p:spPr>
          <a:xfrm>
            <a:off x="3209925" y="5035868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28A8EC5-DDA9-78BB-5DDC-5FC98F348C55}"/>
              </a:ext>
            </a:extLst>
          </p:cNvPr>
          <p:cNvCxnSpPr/>
          <p:nvPr/>
        </p:nvCxnSpPr>
        <p:spPr>
          <a:xfrm>
            <a:off x="6521134" y="2147094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337D534-88F6-D0CA-FCA9-8F936D501A8E}"/>
              </a:ext>
            </a:extLst>
          </p:cNvPr>
          <p:cNvCxnSpPr>
            <a:cxnSpLocks/>
          </p:cNvCxnSpPr>
          <p:nvPr/>
        </p:nvCxnSpPr>
        <p:spPr>
          <a:xfrm flipV="1">
            <a:off x="2253429" y="4958517"/>
            <a:ext cx="1286696" cy="49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FF187AE-A94E-0228-7ED3-3227F673D71C}"/>
              </a:ext>
            </a:extLst>
          </p:cNvPr>
          <p:cNvCxnSpPr/>
          <p:nvPr/>
        </p:nvCxnSpPr>
        <p:spPr>
          <a:xfrm>
            <a:off x="3122612" y="2277269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AB29E6C-E5AD-1DAD-AAA9-22206C8A25AE}"/>
              </a:ext>
            </a:extLst>
          </p:cNvPr>
          <p:cNvSpPr txBox="1"/>
          <p:nvPr/>
        </p:nvSpPr>
        <p:spPr>
          <a:xfrm>
            <a:off x="2466975" y="571500"/>
            <a:ext cx="17529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RSI de 35 dias </a:t>
            </a:r>
          </a:p>
        </p:txBody>
      </p:sp>
    </p:spTree>
    <p:extLst>
      <p:ext uri="{BB962C8B-B14F-4D97-AF65-F5344CB8AC3E}">
        <p14:creationId xmlns:p14="http://schemas.microsoft.com/office/powerpoint/2010/main" val="62696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luz azul&#10;&#10;Descrição gerada automaticamente">
            <a:extLst>
              <a:ext uri="{FF2B5EF4-FFF2-40B4-BE49-F238E27FC236}">
                <a16:creationId xmlns:a16="http://schemas.microsoft.com/office/drawing/2014/main" id="{63F9788D-CC07-6E61-30B5-9E0F5646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5C7D8D-DA28-17CF-7AF7-C5E3C01A3E59}"/>
              </a:ext>
            </a:extLst>
          </p:cNvPr>
          <p:cNvCxnSpPr>
            <a:cxnSpLocks/>
          </p:cNvCxnSpPr>
          <p:nvPr/>
        </p:nvCxnSpPr>
        <p:spPr>
          <a:xfrm>
            <a:off x="2255520" y="4869180"/>
            <a:ext cx="1723395" cy="3302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6F6179A-0A32-28FF-5827-C686D0E2885F}"/>
              </a:ext>
            </a:extLst>
          </p:cNvPr>
          <p:cNvCxnSpPr>
            <a:cxnSpLocks/>
          </p:cNvCxnSpPr>
          <p:nvPr/>
        </p:nvCxnSpPr>
        <p:spPr>
          <a:xfrm flipV="1">
            <a:off x="5632608" y="4738251"/>
            <a:ext cx="2946242" cy="7377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AD6B716-6658-2DAB-38E1-4A40E5EE1CEB}"/>
              </a:ext>
            </a:extLst>
          </p:cNvPr>
          <p:cNvCxnSpPr>
            <a:cxnSpLocks/>
          </p:cNvCxnSpPr>
          <p:nvPr/>
        </p:nvCxnSpPr>
        <p:spPr>
          <a:xfrm>
            <a:off x="3497107" y="1806575"/>
            <a:ext cx="0" cy="388620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8950D63-F4A5-4E78-CD47-94EAD1359C3E}"/>
              </a:ext>
            </a:extLst>
          </p:cNvPr>
          <p:cNvCxnSpPr>
            <a:cxnSpLocks/>
          </p:cNvCxnSpPr>
          <p:nvPr/>
        </p:nvCxnSpPr>
        <p:spPr>
          <a:xfrm>
            <a:off x="4100512" y="180657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2C66829-5842-7474-2F98-42EFD2665791}"/>
              </a:ext>
            </a:extLst>
          </p:cNvPr>
          <p:cNvCxnSpPr>
            <a:cxnSpLocks/>
          </p:cNvCxnSpPr>
          <p:nvPr/>
        </p:nvCxnSpPr>
        <p:spPr>
          <a:xfrm flipV="1">
            <a:off x="3122612" y="4600575"/>
            <a:ext cx="1177292" cy="10668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0BF34A0-16AE-0D82-13AE-52ABA04CADF0}"/>
              </a:ext>
            </a:extLst>
          </p:cNvPr>
          <p:cNvCxnSpPr>
            <a:cxnSpLocks/>
          </p:cNvCxnSpPr>
          <p:nvPr/>
        </p:nvCxnSpPr>
        <p:spPr>
          <a:xfrm>
            <a:off x="4197034" y="1806575"/>
            <a:ext cx="0" cy="38862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75A872B-508E-F0B3-7B7F-38095A6CFD86}"/>
              </a:ext>
            </a:extLst>
          </p:cNvPr>
          <p:cNvCxnSpPr>
            <a:cxnSpLocks/>
          </p:cNvCxnSpPr>
          <p:nvPr/>
        </p:nvCxnSpPr>
        <p:spPr>
          <a:xfrm>
            <a:off x="3825448" y="4600575"/>
            <a:ext cx="4145710" cy="4432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D45F962C-6D1B-DC63-77F0-9AF018C98D40}"/>
              </a:ext>
            </a:extLst>
          </p:cNvPr>
          <p:cNvCxnSpPr>
            <a:cxnSpLocks/>
          </p:cNvCxnSpPr>
          <p:nvPr/>
        </p:nvCxnSpPr>
        <p:spPr>
          <a:xfrm>
            <a:off x="4963166" y="1806575"/>
            <a:ext cx="0" cy="388620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01FEA2-8449-D3A0-889D-AD3BF5263DA0}"/>
              </a:ext>
            </a:extLst>
          </p:cNvPr>
          <p:cNvCxnSpPr>
            <a:cxnSpLocks/>
          </p:cNvCxnSpPr>
          <p:nvPr/>
        </p:nvCxnSpPr>
        <p:spPr>
          <a:xfrm>
            <a:off x="6823082" y="1806575"/>
            <a:ext cx="0" cy="388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EA592AD-9848-4D75-4F5B-FDE9532702BD}"/>
              </a:ext>
            </a:extLst>
          </p:cNvPr>
          <p:cNvCxnSpPr/>
          <p:nvPr/>
        </p:nvCxnSpPr>
        <p:spPr>
          <a:xfrm>
            <a:off x="7616511" y="127190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AEFA047-FA57-ABFA-59D2-81F3CB7B9352}"/>
              </a:ext>
            </a:extLst>
          </p:cNvPr>
          <p:cNvCxnSpPr/>
          <p:nvPr/>
        </p:nvCxnSpPr>
        <p:spPr>
          <a:xfrm>
            <a:off x="8401371" y="115760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17CB48D-C96D-7D61-60E0-A066274B1A98}"/>
              </a:ext>
            </a:extLst>
          </p:cNvPr>
          <p:cNvCxnSpPr>
            <a:cxnSpLocks/>
          </p:cNvCxnSpPr>
          <p:nvPr/>
        </p:nvCxnSpPr>
        <p:spPr>
          <a:xfrm>
            <a:off x="7080887" y="4600575"/>
            <a:ext cx="1506930" cy="69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0F5CFEB-2308-5BD9-9DD3-F95205CD1693}"/>
              </a:ext>
            </a:extLst>
          </p:cNvPr>
          <p:cNvCxnSpPr/>
          <p:nvPr/>
        </p:nvCxnSpPr>
        <p:spPr>
          <a:xfrm>
            <a:off x="7432044" y="4985067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317EC38-8A3C-9AA3-3934-B1C9CFA4FF88}"/>
              </a:ext>
            </a:extLst>
          </p:cNvPr>
          <p:cNvCxnSpPr/>
          <p:nvPr/>
        </p:nvCxnSpPr>
        <p:spPr>
          <a:xfrm>
            <a:off x="8260084" y="127825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3CD2EF73-1186-DCAF-B4E0-F08D983D5E60}"/>
              </a:ext>
            </a:extLst>
          </p:cNvPr>
          <p:cNvCxnSpPr/>
          <p:nvPr/>
        </p:nvCxnSpPr>
        <p:spPr>
          <a:xfrm>
            <a:off x="4069877" y="4795203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3229458-4B88-6493-B3E4-D52F8B8320C7}"/>
              </a:ext>
            </a:extLst>
          </p:cNvPr>
          <p:cNvCxnSpPr>
            <a:cxnSpLocks/>
          </p:cNvCxnSpPr>
          <p:nvPr/>
        </p:nvCxnSpPr>
        <p:spPr>
          <a:xfrm>
            <a:off x="3663950" y="1806575"/>
            <a:ext cx="0" cy="388620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F4ECA16-CFFD-BE60-3E3A-364787D0E292}"/>
              </a:ext>
            </a:extLst>
          </p:cNvPr>
          <p:cNvCxnSpPr/>
          <p:nvPr/>
        </p:nvCxnSpPr>
        <p:spPr>
          <a:xfrm>
            <a:off x="3318515" y="5087938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28A8EC5-DDA9-78BB-5DDC-5FC98F348C55}"/>
              </a:ext>
            </a:extLst>
          </p:cNvPr>
          <p:cNvCxnSpPr>
            <a:cxnSpLocks/>
          </p:cNvCxnSpPr>
          <p:nvPr/>
        </p:nvCxnSpPr>
        <p:spPr>
          <a:xfrm>
            <a:off x="6521134" y="180657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337D534-88F6-D0CA-FCA9-8F936D501A8E}"/>
              </a:ext>
            </a:extLst>
          </p:cNvPr>
          <p:cNvCxnSpPr>
            <a:cxnSpLocks/>
          </p:cNvCxnSpPr>
          <p:nvPr/>
        </p:nvCxnSpPr>
        <p:spPr>
          <a:xfrm flipV="1">
            <a:off x="2164080" y="5242560"/>
            <a:ext cx="1045845" cy="1828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FF187AE-A94E-0228-7ED3-3227F673D71C}"/>
              </a:ext>
            </a:extLst>
          </p:cNvPr>
          <p:cNvCxnSpPr>
            <a:cxnSpLocks/>
          </p:cNvCxnSpPr>
          <p:nvPr/>
        </p:nvCxnSpPr>
        <p:spPr>
          <a:xfrm>
            <a:off x="3165792" y="180657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AB29E6C-E5AD-1DAD-AAA9-22206C8A25AE}"/>
              </a:ext>
            </a:extLst>
          </p:cNvPr>
          <p:cNvSpPr txBox="1"/>
          <p:nvPr/>
        </p:nvSpPr>
        <p:spPr>
          <a:xfrm>
            <a:off x="2466975" y="571500"/>
            <a:ext cx="17529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RSI de 42 dias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6AC2B79-B24F-948E-5C65-DC96327CB192}"/>
              </a:ext>
            </a:extLst>
          </p:cNvPr>
          <p:cNvCxnSpPr>
            <a:cxnSpLocks/>
          </p:cNvCxnSpPr>
          <p:nvPr/>
        </p:nvCxnSpPr>
        <p:spPr>
          <a:xfrm>
            <a:off x="3556952" y="180657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B510BEE-A4AF-18FD-E641-6513843502C8}"/>
              </a:ext>
            </a:extLst>
          </p:cNvPr>
          <p:cNvCxnSpPr>
            <a:cxnSpLocks/>
          </p:cNvCxnSpPr>
          <p:nvPr/>
        </p:nvCxnSpPr>
        <p:spPr>
          <a:xfrm>
            <a:off x="3927157" y="4575175"/>
            <a:ext cx="1459828" cy="85026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2ECE30C-10D5-E372-59ED-0DEDC962AE88}"/>
              </a:ext>
            </a:extLst>
          </p:cNvPr>
          <p:cNvCxnSpPr/>
          <p:nvPr/>
        </p:nvCxnSpPr>
        <p:spPr>
          <a:xfrm>
            <a:off x="6355719" y="4870768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88B975D3-5D9B-C68E-6A59-0F91028C17F6}"/>
              </a:ext>
            </a:extLst>
          </p:cNvPr>
          <p:cNvCxnSpPr>
            <a:cxnSpLocks/>
          </p:cNvCxnSpPr>
          <p:nvPr/>
        </p:nvCxnSpPr>
        <p:spPr>
          <a:xfrm>
            <a:off x="7753038" y="1257300"/>
            <a:ext cx="0" cy="38862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7F3B430-3530-4E3E-6D3F-9A47BE49785B}"/>
              </a:ext>
            </a:extLst>
          </p:cNvPr>
          <p:cNvCxnSpPr>
            <a:cxnSpLocks/>
          </p:cNvCxnSpPr>
          <p:nvPr/>
        </p:nvCxnSpPr>
        <p:spPr>
          <a:xfrm>
            <a:off x="6540506" y="1958975"/>
            <a:ext cx="0" cy="388620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4CF846D-EC62-5236-9C90-15CF65AD0999}"/>
              </a:ext>
            </a:extLst>
          </p:cNvPr>
          <p:cNvCxnSpPr/>
          <p:nvPr/>
        </p:nvCxnSpPr>
        <p:spPr>
          <a:xfrm>
            <a:off x="4857755" y="5189538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62C267A5-9EFA-72A9-F3F5-EF9C03B9AA56}"/>
              </a:ext>
            </a:extLst>
          </p:cNvPr>
          <p:cNvCxnSpPr>
            <a:cxnSpLocks/>
          </p:cNvCxnSpPr>
          <p:nvPr/>
        </p:nvCxnSpPr>
        <p:spPr>
          <a:xfrm>
            <a:off x="5309870" y="1814195"/>
            <a:ext cx="0" cy="388620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758412B-9683-93AE-3503-9729FB1E8D51}"/>
              </a:ext>
            </a:extLst>
          </p:cNvPr>
          <p:cNvCxnSpPr>
            <a:cxnSpLocks/>
          </p:cNvCxnSpPr>
          <p:nvPr/>
        </p:nvCxnSpPr>
        <p:spPr>
          <a:xfrm flipV="1">
            <a:off x="5592446" y="4697732"/>
            <a:ext cx="739139" cy="7733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19400128-499F-FFED-4212-2BAA5CC2C13A}"/>
              </a:ext>
            </a:extLst>
          </p:cNvPr>
          <p:cNvCxnSpPr>
            <a:cxnSpLocks/>
          </p:cNvCxnSpPr>
          <p:nvPr/>
        </p:nvCxnSpPr>
        <p:spPr>
          <a:xfrm flipV="1">
            <a:off x="5190178" y="4480959"/>
            <a:ext cx="500932" cy="9425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8A6E427-1870-AD05-9808-BD4788A5A196}"/>
              </a:ext>
            </a:extLst>
          </p:cNvPr>
          <p:cNvCxnSpPr>
            <a:cxnSpLocks/>
          </p:cNvCxnSpPr>
          <p:nvPr/>
        </p:nvCxnSpPr>
        <p:spPr>
          <a:xfrm>
            <a:off x="5518155" y="173799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8865B3D7-8284-14D5-6FB4-5DAD7EC5C4B7}"/>
              </a:ext>
            </a:extLst>
          </p:cNvPr>
          <p:cNvCxnSpPr>
            <a:cxnSpLocks/>
          </p:cNvCxnSpPr>
          <p:nvPr/>
        </p:nvCxnSpPr>
        <p:spPr>
          <a:xfrm>
            <a:off x="4019077" y="4640739"/>
            <a:ext cx="1569178" cy="55864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E46C2EB-43F1-BE96-343A-F20E28A61F76}"/>
              </a:ext>
            </a:extLst>
          </p:cNvPr>
          <p:cNvCxnSpPr>
            <a:cxnSpLocks/>
          </p:cNvCxnSpPr>
          <p:nvPr/>
        </p:nvCxnSpPr>
        <p:spPr>
          <a:xfrm flipV="1">
            <a:off x="7892190" y="5018028"/>
            <a:ext cx="1289916" cy="33101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43A57095-433A-E06B-76E0-7576D679F995}"/>
              </a:ext>
            </a:extLst>
          </p:cNvPr>
          <p:cNvCxnSpPr/>
          <p:nvPr/>
        </p:nvCxnSpPr>
        <p:spPr>
          <a:xfrm>
            <a:off x="8881431" y="124777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52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luz azul&#10;&#10;Descrição gerada automaticamente">
            <a:extLst>
              <a:ext uri="{FF2B5EF4-FFF2-40B4-BE49-F238E27FC236}">
                <a16:creationId xmlns:a16="http://schemas.microsoft.com/office/drawing/2014/main" id="{63F9788D-CC07-6E61-30B5-9E0F5646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E46C2EB-43F1-BE96-343A-F20E28A61F76}"/>
              </a:ext>
            </a:extLst>
          </p:cNvPr>
          <p:cNvCxnSpPr>
            <a:cxnSpLocks/>
          </p:cNvCxnSpPr>
          <p:nvPr/>
        </p:nvCxnSpPr>
        <p:spPr>
          <a:xfrm flipV="1">
            <a:off x="7892190" y="5018028"/>
            <a:ext cx="1289916" cy="33101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D4D80616-9011-1442-F773-0F441C953D4F}"/>
              </a:ext>
            </a:extLst>
          </p:cNvPr>
          <p:cNvSpPr/>
          <p:nvPr/>
        </p:nvSpPr>
        <p:spPr>
          <a:xfrm>
            <a:off x="2324088" y="4761259"/>
            <a:ext cx="466736" cy="8445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78212C5-29E8-537B-238C-7608DB871072}"/>
              </a:ext>
            </a:extLst>
          </p:cNvPr>
          <p:cNvSpPr/>
          <p:nvPr/>
        </p:nvSpPr>
        <p:spPr>
          <a:xfrm>
            <a:off x="3009894" y="4987448"/>
            <a:ext cx="57150" cy="61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ED82A2C-F3F5-6BAC-6D46-3CF875473343}"/>
              </a:ext>
            </a:extLst>
          </p:cNvPr>
          <p:cNvCxnSpPr>
            <a:cxnSpLocks/>
          </p:cNvCxnSpPr>
          <p:nvPr/>
        </p:nvCxnSpPr>
        <p:spPr>
          <a:xfrm flipV="1">
            <a:off x="2327275" y="5232400"/>
            <a:ext cx="885825" cy="17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917B404-5AEE-D949-6A74-8307083A5F74}"/>
              </a:ext>
            </a:extLst>
          </p:cNvPr>
          <p:cNvCxnSpPr>
            <a:cxnSpLocks/>
          </p:cNvCxnSpPr>
          <p:nvPr/>
        </p:nvCxnSpPr>
        <p:spPr>
          <a:xfrm flipV="1">
            <a:off x="3213100" y="4635500"/>
            <a:ext cx="1086711" cy="970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834A9023-A162-19E7-E8CF-51B60AC82EFD}"/>
              </a:ext>
            </a:extLst>
          </p:cNvPr>
          <p:cNvCxnSpPr>
            <a:cxnSpLocks/>
          </p:cNvCxnSpPr>
          <p:nvPr/>
        </p:nvCxnSpPr>
        <p:spPr>
          <a:xfrm flipV="1">
            <a:off x="5570827" y="4902200"/>
            <a:ext cx="2461923" cy="58271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4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84E4F1C7-EF0F-5114-B9D6-1607A914D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90487"/>
            <a:ext cx="11906250" cy="6466527"/>
          </a:xfrm>
          <a:prstGeom prst="rect">
            <a:avLst/>
          </a:prstGeom>
        </p:spPr>
      </p:pic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E46C2EB-43F1-BE96-343A-F20E28A61F76}"/>
              </a:ext>
            </a:extLst>
          </p:cNvPr>
          <p:cNvCxnSpPr>
            <a:cxnSpLocks/>
          </p:cNvCxnSpPr>
          <p:nvPr/>
        </p:nvCxnSpPr>
        <p:spPr>
          <a:xfrm flipV="1">
            <a:off x="7892190" y="5018028"/>
            <a:ext cx="1289916" cy="33101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9F899E44-DB81-EB27-7EDC-F350291E79FF}"/>
              </a:ext>
            </a:extLst>
          </p:cNvPr>
          <p:cNvSpPr/>
          <p:nvPr/>
        </p:nvSpPr>
        <p:spPr>
          <a:xfrm>
            <a:off x="2319338" y="5349041"/>
            <a:ext cx="57150" cy="61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78212C5-29E8-537B-238C-7608DB871072}"/>
              </a:ext>
            </a:extLst>
          </p:cNvPr>
          <p:cNvSpPr/>
          <p:nvPr/>
        </p:nvSpPr>
        <p:spPr>
          <a:xfrm>
            <a:off x="3009894" y="4987448"/>
            <a:ext cx="57150" cy="61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ED82A2C-F3F5-6BAC-6D46-3CF875473343}"/>
              </a:ext>
            </a:extLst>
          </p:cNvPr>
          <p:cNvCxnSpPr>
            <a:cxnSpLocks/>
          </p:cNvCxnSpPr>
          <p:nvPr/>
        </p:nvCxnSpPr>
        <p:spPr>
          <a:xfrm flipV="1">
            <a:off x="2232660" y="4655820"/>
            <a:ext cx="5867400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204B02C-DF9A-50A9-1687-DFA4C3FF79E6}"/>
              </a:ext>
            </a:extLst>
          </p:cNvPr>
          <p:cNvCxnSpPr>
            <a:cxnSpLocks/>
          </p:cNvCxnSpPr>
          <p:nvPr/>
        </p:nvCxnSpPr>
        <p:spPr>
          <a:xfrm flipV="1">
            <a:off x="3744048" y="4786737"/>
            <a:ext cx="1125182" cy="35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8D3BAC5-A69A-3EFE-D980-1504F678A268}"/>
              </a:ext>
            </a:extLst>
          </p:cNvPr>
          <p:cNvCxnSpPr>
            <a:cxnSpLocks/>
          </p:cNvCxnSpPr>
          <p:nvPr/>
        </p:nvCxnSpPr>
        <p:spPr>
          <a:xfrm flipV="1">
            <a:off x="3294069" y="4761259"/>
            <a:ext cx="969956" cy="897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61FD5AC-7ED3-B0AA-2133-2A9F35405873}"/>
              </a:ext>
            </a:extLst>
          </p:cNvPr>
          <p:cNvCxnSpPr>
            <a:cxnSpLocks/>
          </p:cNvCxnSpPr>
          <p:nvPr/>
        </p:nvCxnSpPr>
        <p:spPr>
          <a:xfrm flipV="1">
            <a:off x="3324225" y="4502468"/>
            <a:ext cx="3852863" cy="110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EB4F81F-ADD0-6340-C5B9-4AA094870525}"/>
              </a:ext>
            </a:extLst>
          </p:cNvPr>
          <p:cNvCxnSpPr>
            <a:cxnSpLocks/>
          </p:cNvCxnSpPr>
          <p:nvPr/>
        </p:nvCxnSpPr>
        <p:spPr>
          <a:xfrm flipV="1">
            <a:off x="3360420" y="5166360"/>
            <a:ext cx="486156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5F819F8-135E-3280-0897-41B3116A2D9A}"/>
              </a:ext>
            </a:extLst>
          </p:cNvPr>
          <p:cNvCxnSpPr/>
          <p:nvPr/>
        </p:nvCxnSpPr>
        <p:spPr>
          <a:xfrm>
            <a:off x="7882576" y="1828959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4226A1E-EBB3-A892-BA6B-793C2959D896}"/>
              </a:ext>
            </a:extLst>
          </p:cNvPr>
          <p:cNvCxnSpPr/>
          <p:nvPr/>
        </p:nvCxnSpPr>
        <p:spPr>
          <a:xfrm>
            <a:off x="6982146" y="1813084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C996203-F3EB-A555-91AF-A30FCDC45272}"/>
              </a:ext>
            </a:extLst>
          </p:cNvPr>
          <p:cNvCxnSpPr/>
          <p:nvPr/>
        </p:nvCxnSpPr>
        <p:spPr>
          <a:xfrm>
            <a:off x="3332982" y="1458211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94C6CE6-D462-1029-F5EA-20B9E72B123F}"/>
              </a:ext>
            </a:extLst>
          </p:cNvPr>
          <p:cNvCxnSpPr/>
          <p:nvPr/>
        </p:nvCxnSpPr>
        <p:spPr>
          <a:xfrm>
            <a:off x="5084131" y="1594009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94E84E1-D915-F279-5217-7E33AAD703F3}"/>
              </a:ext>
            </a:extLst>
          </p:cNvPr>
          <p:cNvCxnSpPr/>
          <p:nvPr/>
        </p:nvCxnSpPr>
        <p:spPr>
          <a:xfrm>
            <a:off x="7829871" y="1652588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7837DC1-9FE1-0A26-223E-C450FBBFFE6D}"/>
              </a:ext>
            </a:extLst>
          </p:cNvPr>
          <p:cNvCxnSpPr/>
          <p:nvPr/>
        </p:nvCxnSpPr>
        <p:spPr>
          <a:xfrm>
            <a:off x="8805231" y="1462841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FDFF476-D726-7A30-37D1-D4CA9E1703C0}"/>
              </a:ext>
            </a:extLst>
          </p:cNvPr>
          <p:cNvCxnSpPr/>
          <p:nvPr/>
        </p:nvCxnSpPr>
        <p:spPr>
          <a:xfrm>
            <a:off x="3648141" y="148389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A6B0D5B-AD31-BF94-D72A-EF041DCA2628}"/>
              </a:ext>
            </a:extLst>
          </p:cNvPr>
          <p:cNvCxnSpPr/>
          <p:nvPr/>
        </p:nvCxnSpPr>
        <p:spPr>
          <a:xfrm>
            <a:off x="4342632" y="1485900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4258351-664D-9C03-7932-5599A4E6307C}"/>
              </a:ext>
            </a:extLst>
          </p:cNvPr>
          <p:cNvCxnSpPr/>
          <p:nvPr/>
        </p:nvCxnSpPr>
        <p:spPr>
          <a:xfrm>
            <a:off x="4482332" y="1485900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BC9F6E9-2114-D03E-8911-28D7F397EF36}"/>
              </a:ext>
            </a:extLst>
          </p:cNvPr>
          <p:cNvCxnSpPr/>
          <p:nvPr/>
        </p:nvCxnSpPr>
        <p:spPr>
          <a:xfrm>
            <a:off x="5682482" y="1568450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D7B0B1C-4832-7020-C6CE-D927AB5DF95E}"/>
              </a:ext>
            </a:extLst>
          </p:cNvPr>
          <p:cNvCxnSpPr/>
          <p:nvPr/>
        </p:nvCxnSpPr>
        <p:spPr>
          <a:xfrm>
            <a:off x="4779331" y="1867059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66B06A6-BCA8-25F8-B4E0-5424D8A446E0}"/>
              </a:ext>
            </a:extLst>
          </p:cNvPr>
          <p:cNvCxnSpPr/>
          <p:nvPr/>
        </p:nvCxnSpPr>
        <p:spPr>
          <a:xfrm>
            <a:off x="6190482" y="1612900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59DC5C-07C0-B9E4-0930-95AC7D7D89B6}"/>
              </a:ext>
            </a:extLst>
          </p:cNvPr>
          <p:cNvCxnSpPr/>
          <p:nvPr/>
        </p:nvCxnSpPr>
        <p:spPr>
          <a:xfrm>
            <a:off x="6455096" y="2051209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13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MURILO COSTA D´ÁVILA CARVALHO</dc:creator>
  <cp:lastModifiedBy>Ully Davila</cp:lastModifiedBy>
  <cp:revision>4</cp:revision>
  <dcterms:created xsi:type="dcterms:W3CDTF">2023-12-08T22:13:08Z</dcterms:created>
  <dcterms:modified xsi:type="dcterms:W3CDTF">2023-12-11T00:31:55Z</dcterms:modified>
</cp:coreProperties>
</file>