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66" r:id="rId3"/>
    <p:sldId id="264" r:id="rId4"/>
    <p:sldId id="258" r:id="rId5"/>
    <p:sldId id="257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C8BE6-526E-45A8-8676-17291C99DBA7}" type="datetimeFigureOut">
              <a:rPr lang="pt-BR"/>
              <a:t>06/06/2017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94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5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1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6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9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7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B689-F97E-4C0F-9B16-915468C16CC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6/6/2017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75" y="2124075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572314"/>
                </a:solidFill>
              </a:rPr>
              <a:t>Uso</a:t>
            </a:r>
            <a:r>
              <a:rPr lang="en-US" dirty="0">
                <a:solidFill>
                  <a:srgbClr val="572314"/>
                </a:solidFill>
              </a:rPr>
              <a:t> de </a:t>
            </a:r>
            <a:r>
              <a:rPr lang="en-US" dirty="0" err="1">
                <a:solidFill>
                  <a:srgbClr val="572314"/>
                </a:solidFill>
              </a:rPr>
              <a:t>algoritmos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572314"/>
                </a:solidFill>
              </a:rPr>
              <a:t> </a:t>
            </a:r>
            <a:r>
              <a:rPr lang="en-US" dirty="0" err="1">
                <a:solidFill>
                  <a:srgbClr val="572314"/>
                </a:solidFill>
              </a:rPr>
              <a:t>Metaheurísticos</a:t>
            </a:r>
            <a:r>
              <a:rPr lang="en-US" dirty="0">
                <a:solidFill>
                  <a:srgbClr val="572314"/>
                </a:solidFill>
              </a:rPr>
              <a:t> </a:t>
            </a:r>
            <a:r>
              <a:rPr lang="en-US" dirty="0" err="1">
                <a:solidFill>
                  <a:srgbClr val="572314"/>
                </a:solidFill>
              </a:rPr>
              <a:t>na</a:t>
            </a:r>
            <a:r>
              <a:rPr lang="en-US" dirty="0">
                <a:solidFill>
                  <a:srgbClr val="572314"/>
                </a:solidFill>
              </a:rPr>
              <a:t> </a:t>
            </a:r>
            <a:r>
              <a:rPr lang="en-US" dirty="0" err="1">
                <a:solidFill>
                  <a:srgbClr val="572314"/>
                </a:solidFill>
              </a:rPr>
              <a:t>escolha</a:t>
            </a:r>
            <a:r>
              <a:rPr lang="en-US" dirty="0">
                <a:solidFill>
                  <a:srgbClr val="572314"/>
                </a:solidFill>
              </a:rPr>
              <a:t> de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572314"/>
                </a:solidFill>
              </a:rPr>
              <a:t>instruções</a:t>
            </a:r>
            <a:r>
              <a:rPr lang="en-US" dirty="0">
                <a:solidFill>
                  <a:srgbClr val="572314"/>
                </a:solidFill>
              </a:rPr>
              <a:t> </a:t>
            </a:r>
            <a:r>
              <a:rPr lang="en-US" dirty="0" err="1">
                <a:solidFill>
                  <a:srgbClr val="572314"/>
                </a:solidFill>
              </a:rPr>
              <a:t>durante</a:t>
            </a:r>
            <a:r>
              <a:rPr lang="en-US" dirty="0">
                <a:solidFill>
                  <a:srgbClr val="572314"/>
                </a:solidFill>
              </a:rPr>
              <a:t> o </a:t>
            </a:r>
            <a:r>
              <a:rPr lang="en-US" dirty="0" err="1">
                <a:solidFill>
                  <a:srgbClr val="572314"/>
                </a:solidFill>
              </a:rPr>
              <a:t>processo</a:t>
            </a:r>
            <a:r>
              <a:rPr lang="en-US" dirty="0">
                <a:solidFill>
                  <a:srgbClr val="572314"/>
                </a:solidFill>
              </a:rPr>
              <a:t> de </a:t>
            </a:r>
            <a:r>
              <a:rPr lang="en-US" dirty="0" err="1">
                <a:solidFill>
                  <a:srgbClr val="572314"/>
                </a:solidFill>
              </a:rPr>
              <a:t>compilação</a:t>
            </a:r>
            <a:r>
              <a:rPr lang="en-US" dirty="0">
                <a:solidFill>
                  <a:srgbClr val="572314"/>
                </a:solidFill>
              </a:rPr>
              <a:t> </a:t>
            </a:r>
            <a:r>
              <a:rPr lang="en-US" dirty="0" err="1">
                <a:solidFill>
                  <a:srgbClr val="572314"/>
                </a:solidFill>
              </a:rPr>
              <a:t>utilizando</a:t>
            </a:r>
            <a:r>
              <a:rPr lang="en-US" dirty="0">
                <a:solidFill>
                  <a:srgbClr val="572314"/>
                </a:solidFill>
              </a:rPr>
              <a:t> </a:t>
            </a:r>
            <a:r>
              <a:rPr lang="en-US" dirty="0" err="1">
                <a:solidFill>
                  <a:srgbClr val="572314"/>
                </a:solidFill>
              </a:rPr>
              <a:t>técnicas</a:t>
            </a:r>
            <a:r>
              <a:rPr lang="en-US" dirty="0">
                <a:solidFill>
                  <a:srgbClr val="572314"/>
                </a:solidFill>
              </a:rPr>
              <a:t> de </a:t>
            </a:r>
            <a:r>
              <a:rPr lang="en-US" dirty="0" err="1">
                <a:solidFill>
                  <a:srgbClr val="572314"/>
                </a:solidFill>
              </a:rPr>
              <a:t>paralelização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6375" y="4057650"/>
            <a:ext cx="7406640" cy="1752600"/>
          </a:xfrm>
        </p:spPr>
        <p:txBody>
          <a:bodyPr tIns="0" anchor="t">
            <a:normAutofit/>
          </a:bodyPr>
          <a:lstStyle/>
          <a:p>
            <a:endParaRPr lang="pt-BR"/>
          </a:p>
          <a:p>
            <a:r>
              <a:rPr lang="pt-BR" dirty="0"/>
              <a:t>Orientador: </a:t>
            </a:r>
            <a:r>
              <a:rPr lang="pt-BR" dirty="0">
                <a:solidFill>
                  <a:srgbClr val="444444"/>
                </a:solidFill>
                <a:latin typeface="Helvetica"/>
                <a:cs typeface="Helvetica"/>
              </a:rPr>
              <a:t>Alexsandro Santos Soares</a:t>
            </a:r>
          </a:p>
          <a:p>
            <a:r>
              <a:rPr lang="pt-BR" dirty="0"/>
              <a:t>Orientado: Fábio Moreira Duarte</a:t>
            </a:r>
          </a:p>
        </p:txBody>
      </p:sp>
    </p:spTree>
    <p:extLst>
      <p:ext uri="{BB962C8B-B14F-4D97-AF65-F5344CB8AC3E}">
        <p14:creationId xmlns:p14="http://schemas.microsoft.com/office/powerpoint/2010/main" val="6831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72314"/>
                </a:solidFill>
                <a:latin typeface="Gill Sans MT"/>
              </a:rPr>
              <a:t>Reuniões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As reuniões com o orientador ocorrem toda semana na quarta-feira as 14:30h com duração estimada de uma hora.</a:t>
            </a:r>
          </a:p>
          <a:p>
            <a:r>
              <a:rPr lang="pt-BR" dirty="0"/>
              <a:t>Nela são apresentados os resultados obtidos na semana anterior, discutindo e tirando duvidas.</a:t>
            </a:r>
          </a:p>
          <a:p>
            <a:r>
              <a:rPr lang="pt-BR" dirty="0"/>
              <a:t>É então disponibilizado novo material a ser trabalhado.</a:t>
            </a:r>
          </a:p>
        </p:txBody>
      </p:sp>
    </p:spTree>
    <p:extLst>
      <p:ext uri="{BB962C8B-B14F-4D97-AF65-F5344CB8AC3E}">
        <p14:creationId xmlns:p14="http://schemas.microsoft.com/office/powerpoint/2010/main" val="380276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</a:t>
            </a:r>
            <a:r>
              <a:rPr lang="pt-BR" dirty="0" err="1"/>
              <a:t>Metaheurísticos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São algoritmos cujo resultado final é aprimorado conforme o tempo de execução.</a:t>
            </a:r>
          </a:p>
          <a:p>
            <a:r>
              <a:rPr lang="pt-BR" dirty="0"/>
              <a:t>Exemplos: Algoritmo Genético e Colônia de formiga.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7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pt-BR" dirty="0">
                <a:solidFill>
                  <a:srgbClr val="000000"/>
                </a:solidFill>
                <a:latin typeface="Gill Sans MT"/>
              </a:rPr>
              <a:t>O desempenho de algoritmos dependem diretamente do numero de instruções realizadas e quais recurso da máquina são utilizados. </a:t>
            </a: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Minimizando o uso de recursos, tem-se um aumento no desempenho do algoritmo.</a:t>
            </a:r>
          </a:p>
          <a:p>
            <a:r>
              <a:rPr lang="pt-BR" dirty="0">
                <a:latin typeface="Gill Sans MT"/>
              </a:rPr>
              <a:t>Algoritmos </a:t>
            </a:r>
            <a:r>
              <a:rPr lang="pt-BR" dirty="0" err="1">
                <a:latin typeface="Gill Sans MT"/>
              </a:rPr>
              <a:t>metaheurísticos</a:t>
            </a:r>
            <a:r>
              <a:rPr lang="pt-BR" dirty="0">
                <a:latin typeface="Gill Sans MT"/>
              </a:rPr>
              <a:t> possuem um tempo de execução não suportável nos cenários atuais, por esta razão são utilizados algoritmos de aproximação, que devolvem um resultado não ótimo mas em tempo viável.</a:t>
            </a:r>
          </a:p>
        </p:txBody>
      </p:sp>
    </p:spTree>
    <p:extLst>
      <p:ext uri="{BB962C8B-B14F-4D97-AF65-F5344CB8AC3E}">
        <p14:creationId xmlns:p14="http://schemas.microsoft.com/office/powerpoint/2010/main" val="4417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O objetivo é conseguir após um tempo de execução satisfatório "ainda a ser definido" aumentar o desempenho de algoritmos quaisquer, quando comparados com versões compiladas utilizando a função original do compilador.</a:t>
            </a: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Espera-se reduzir o tempo de compilação com o uso de técnicas de paralelização em um sistema distribuído.</a:t>
            </a:r>
          </a:p>
        </p:txBody>
      </p:sp>
    </p:spTree>
    <p:extLst>
      <p:ext uri="{BB962C8B-B14F-4D97-AF65-F5344CB8AC3E}">
        <p14:creationId xmlns:p14="http://schemas.microsoft.com/office/powerpoint/2010/main" val="343938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72314"/>
                </a:solidFill>
                <a:latin typeface="Gill Sans MT"/>
              </a:rPr>
              <a:t>Protocolo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latin typeface="Gill Sans MT"/>
              </a:rPr>
              <a:t>24/05 - Leitura de técnicas de criação de artigos científicos e levantamento bibliográfico.</a:t>
            </a: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31/05 - Leitura de técnicas para formação do protocolo, classificação de artigos, técnicas de pesquisa, critérios de inclusão e exclusão de dados.</a:t>
            </a: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13/06 - Termino da leitura dos livros recomendados para criação de artigos.</a:t>
            </a:r>
          </a:p>
        </p:txBody>
      </p:sp>
    </p:spTree>
    <p:extLst>
      <p:ext uri="{BB962C8B-B14F-4D97-AF65-F5344CB8AC3E}">
        <p14:creationId xmlns:p14="http://schemas.microsoft.com/office/powerpoint/2010/main" val="415035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13/06 - Levantamento das questões a serem respondidas e artigos na área, aplicar o critério de inclusão/exclusão escolhido para classificação de relevância.</a:t>
            </a:r>
            <a:endParaRPr lang="pt-BR" dirty="0">
              <a:solidFill>
                <a:srgbClr val="000000"/>
              </a:solidFill>
              <a:latin typeface="Gill Sans MT"/>
            </a:endParaRP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20/06 - Apresentar os artigos escolhidos apresentando o critério utilizado. Realizar a leitura e resumos dos artigos</a:t>
            </a: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Demais datas dependeram do volume de artigos relevantes.</a:t>
            </a:r>
          </a:p>
        </p:txBody>
      </p:sp>
    </p:spTree>
    <p:extLst>
      <p:ext uri="{BB962C8B-B14F-4D97-AF65-F5344CB8AC3E}">
        <p14:creationId xmlns:p14="http://schemas.microsoft.com/office/powerpoint/2010/main" val="166780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latin typeface="Gill Sans MT"/>
              </a:rPr>
              <a:t>Escolha dos algoritmos </a:t>
            </a:r>
            <a:r>
              <a:rPr lang="pt-BR" dirty="0" err="1">
                <a:solidFill>
                  <a:srgbClr val="000000"/>
                </a:solidFill>
                <a:latin typeface="Gill Sans MT"/>
              </a:rPr>
              <a:t>metaheurísticos</a:t>
            </a:r>
            <a:r>
              <a:rPr lang="pt-BR" dirty="0">
                <a:solidFill>
                  <a:srgbClr val="000000"/>
                </a:solidFill>
                <a:latin typeface="Gill Sans MT"/>
              </a:rPr>
              <a:t> a serem utilizados.</a:t>
            </a:r>
          </a:p>
          <a:p>
            <a:r>
              <a:rPr lang="pt-BR" dirty="0">
                <a:solidFill>
                  <a:srgbClr val="000000"/>
                </a:solidFill>
                <a:latin typeface="Gill Sans MT"/>
              </a:rPr>
              <a:t>O objetivo deve estar bem definido nessa </a:t>
            </a:r>
            <a:r>
              <a:rPr lang="pt-BR">
                <a:solidFill>
                  <a:srgbClr val="000000"/>
                </a:solidFill>
                <a:latin typeface="Gill Sans MT"/>
              </a:rPr>
              <a:t>etapa.</a:t>
            </a:r>
          </a:p>
          <a:p>
            <a:r>
              <a:rPr lang="pt-BR">
                <a:solidFill>
                  <a:srgbClr val="000000"/>
                </a:solidFill>
                <a:latin typeface="Gill Sans MT"/>
              </a:rPr>
              <a:t>Começar</a:t>
            </a:r>
            <a:r>
              <a:rPr lang="pt-BR" dirty="0">
                <a:solidFill>
                  <a:srgbClr val="000000"/>
                </a:solidFill>
                <a:latin typeface="Gill Sans MT"/>
              </a:rPr>
              <a:t> a parte de desenvolvimento.</a:t>
            </a:r>
            <a:endParaRPr lang="pt-BR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722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0</Words>
  <Application>Microsoft Office PowerPoint</Application>
  <PresentationFormat>Apresentação na tela (4:3)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Solstice</vt:lpstr>
      <vt:lpstr>Uso de algoritmos  Metaheurísticos na escolha de  instruções durante o processo de compilação utilizando técnicas de paralelização</vt:lpstr>
      <vt:lpstr>Reuniões</vt:lpstr>
      <vt:lpstr>Algoritmos Metaheurísticos</vt:lpstr>
      <vt:lpstr>Motivação</vt:lpstr>
      <vt:lpstr>Objetivo</vt:lpstr>
      <vt:lpstr>Protocolo</vt:lpstr>
      <vt:lpstr>Protocolo</vt:lpstr>
      <vt:lpstr>Protocolo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created xsi:type="dcterms:W3CDTF">2014-09-16T21:40:01Z</dcterms:created>
  <dcterms:modified xsi:type="dcterms:W3CDTF">2017-06-06T01:25:14Z</dcterms:modified>
</cp:coreProperties>
</file>