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D3054-5976-4C6B-8F4E-97403589C9C9}" v="35" dt="2020-05-06T17:19:15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moschella" userId="8eb56841f41663c7" providerId="LiveId" clId="{BB7D3054-5976-4C6B-8F4E-97403589C9C9}"/>
    <pc:docChg chg="undo custSel mod addSld delSld modSld sldOrd">
      <pc:chgData name="fabio moschella" userId="8eb56841f41663c7" providerId="LiveId" clId="{BB7D3054-5976-4C6B-8F4E-97403589C9C9}" dt="2020-05-06T17:20:50.899" v="1427" actId="20577"/>
      <pc:docMkLst>
        <pc:docMk/>
      </pc:docMkLst>
      <pc:sldChg chg="delSp del">
        <pc:chgData name="fabio moschella" userId="8eb56841f41663c7" providerId="LiveId" clId="{BB7D3054-5976-4C6B-8F4E-97403589C9C9}" dt="2020-04-24T15:26:04.082" v="85" actId="2696"/>
        <pc:sldMkLst>
          <pc:docMk/>
          <pc:sldMk cId="2369053548" sldId="256"/>
        </pc:sldMkLst>
        <pc:spChg chg="del">
          <ac:chgData name="fabio moschella" userId="8eb56841f41663c7" providerId="LiveId" clId="{BB7D3054-5976-4C6B-8F4E-97403589C9C9}" dt="2020-04-24T15:20:27.706" v="0" actId="478"/>
          <ac:spMkLst>
            <pc:docMk/>
            <pc:sldMk cId="2369053548" sldId="256"/>
            <ac:spMk id="2" creationId="{5E843764-C203-4238-94FA-0EB2721C2650}"/>
          </ac:spMkLst>
        </pc:spChg>
      </pc:sldChg>
      <pc:sldChg chg="addSp modSp add mod setBg">
        <pc:chgData name="fabio moschella" userId="8eb56841f41663c7" providerId="LiveId" clId="{BB7D3054-5976-4C6B-8F4E-97403589C9C9}" dt="2020-04-30T17:26:21.024" v="1242" actId="26606"/>
        <pc:sldMkLst>
          <pc:docMk/>
          <pc:sldMk cId="3586310771" sldId="257"/>
        </pc:sldMkLst>
        <pc:spChg chg="mod">
          <ac:chgData name="fabio moschella" userId="8eb56841f41663c7" providerId="LiveId" clId="{BB7D3054-5976-4C6B-8F4E-97403589C9C9}" dt="2020-04-30T17:26:21.024" v="1242" actId="26606"/>
          <ac:spMkLst>
            <pc:docMk/>
            <pc:sldMk cId="3586310771" sldId="257"/>
            <ac:spMk id="2" creationId="{9E95ED12-0377-4659-8184-5EC673BBF617}"/>
          </ac:spMkLst>
        </pc:spChg>
        <pc:spChg chg="mod">
          <ac:chgData name="fabio moschella" userId="8eb56841f41663c7" providerId="LiveId" clId="{BB7D3054-5976-4C6B-8F4E-97403589C9C9}" dt="2020-04-30T17:26:21.024" v="1242" actId="26606"/>
          <ac:spMkLst>
            <pc:docMk/>
            <pc:sldMk cId="3586310771" sldId="257"/>
            <ac:spMk id="3" creationId="{345B24B5-4881-4A5E-B2C8-7213C615D793}"/>
          </ac:spMkLst>
        </pc:spChg>
        <pc:spChg chg="add">
          <ac:chgData name="fabio moschella" userId="8eb56841f41663c7" providerId="LiveId" clId="{BB7D3054-5976-4C6B-8F4E-97403589C9C9}" dt="2020-04-30T17:26:21.024" v="1242" actId="26606"/>
          <ac:spMkLst>
            <pc:docMk/>
            <pc:sldMk cId="3586310771" sldId="257"/>
            <ac:spMk id="8" creationId="{907EF6B7-1338-4443-8C46-6A318D952DFD}"/>
          </ac:spMkLst>
        </pc:spChg>
        <pc:spChg chg="add">
          <ac:chgData name="fabio moschella" userId="8eb56841f41663c7" providerId="LiveId" clId="{BB7D3054-5976-4C6B-8F4E-97403589C9C9}" dt="2020-04-30T17:26:21.024" v="1242" actId="26606"/>
          <ac:spMkLst>
            <pc:docMk/>
            <pc:sldMk cId="3586310771" sldId="257"/>
            <ac:spMk id="10" creationId="{DAAE4CDD-124C-4DCF-9584-B6033B545DD5}"/>
          </ac:spMkLst>
        </pc:spChg>
        <pc:spChg chg="add">
          <ac:chgData name="fabio moschella" userId="8eb56841f41663c7" providerId="LiveId" clId="{BB7D3054-5976-4C6B-8F4E-97403589C9C9}" dt="2020-04-30T17:26:21.024" v="1242" actId="26606"/>
          <ac:spMkLst>
            <pc:docMk/>
            <pc:sldMk cId="3586310771" sldId="257"/>
            <ac:spMk id="12" creationId="{081E4A58-353D-44AE-B2FC-2A74E2E400F7}"/>
          </ac:spMkLst>
        </pc:spChg>
      </pc:sldChg>
      <pc:sldChg chg="addSp delSp modSp add mod setBg">
        <pc:chgData name="fabio moschella" userId="8eb56841f41663c7" providerId="LiveId" clId="{BB7D3054-5976-4C6B-8F4E-97403589C9C9}" dt="2020-04-30T17:25:48.794" v="1241" actId="26606"/>
        <pc:sldMkLst>
          <pc:docMk/>
          <pc:sldMk cId="634611770" sldId="258"/>
        </pc:sldMkLst>
        <pc:spChg chg="del">
          <ac:chgData name="fabio moschella" userId="8eb56841f41663c7" providerId="LiveId" clId="{BB7D3054-5976-4C6B-8F4E-97403589C9C9}" dt="2020-04-29T18:17:46.823" v="216"/>
          <ac:spMkLst>
            <pc:docMk/>
            <pc:sldMk cId="634611770" sldId="258"/>
            <ac:spMk id="2" creationId="{EB045412-59D6-40F4-85E4-72692F04BE86}"/>
          </ac:spMkLst>
        </pc:spChg>
        <pc:spChg chg="mod ord">
          <ac:chgData name="fabio moschella" userId="8eb56841f41663c7" providerId="LiveId" clId="{BB7D3054-5976-4C6B-8F4E-97403589C9C9}" dt="2020-04-30T17:25:48.794" v="1241" actId="26606"/>
          <ac:spMkLst>
            <pc:docMk/>
            <pc:sldMk cId="634611770" sldId="258"/>
            <ac:spMk id="3" creationId="{C3BA85ED-7615-4938-8614-4082C196CB73}"/>
          </ac:spMkLst>
        </pc:spChg>
        <pc:spChg chg="add mod">
          <ac:chgData name="fabio moschella" userId="8eb56841f41663c7" providerId="LiveId" clId="{BB7D3054-5976-4C6B-8F4E-97403589C9C9}" dt="2020-04-30T17:25:48.794" v="1241" actId="26606"/>
          <ac:spMkLst>
            <pc:docMk/>
            <pc:sldMk cId="634611770" sldId="258"/>
            <ac:spMk id="4" creationId="{3AF72672-13A6-4633-BBA2-3DB92048CE4C}"/>
          </ac:spMkLst>
        </pc:spChg>
        <pc:spChg chg="add">
          <ac:chgData name="fabio moschella" userId="8eb56841f41663c7" providerId="LiveId" clId="{BB7D3054-5976-4C6B-8F4E-97403589C9C9}" dt="2020-04-30T17:25:48.794" v="1241" actId="26606"/>
          <ac:spMkLst>
            <pc:docMk/>
            <pc:sldMk cId="634611770" sldId="258"/>
            <ac:spMk id="9" creationId="{907EF6B7-1338-4443-8C46-6A318D952DFD}"/>
          </ac:spMkLst>
        </pc:spChg>
        <pc:spChg chg="add">
          <ac:chgData name="fabio moschella" userId="8eb56841f41663c7" providerId="LiveId" clId="{BB7D3054-5976-4C6B-8F4E-97403589C9C9}" dt="2020-04-30T17:25:48.794" v="1241" actId="26606"/>
          <ac:spMkLst>
            <pc:docMk/>
            <pc:sldMk cId="634611770" sldId="258"/>
            <ac:spMk id="11" creationId="{DAAE4CDD-124C-4DCF-9584-B6033B545DD5}"/>
          </ac:spMkLst>
        </pc:spChg>
        <pc:spChg chg="add">
          <ac:chgData name="fabio moschella" userId="8eb56841f41663c7" providerId="LiveId" clId="{BB7D3054-5976-4C6B-8F4E-97403589C9C9}" dt="2020-04-30T17:25:48.794" v="1241" actId="26606"/>
          <ac:spMkLst>
            <pc:docMk/>
            <pc:sldMk cId="634611770" sldId="258"/>
            <ac:spMk id="13" creationId="{081E4A58-353D-44AE-B2FC-2A74E2E400F7}"/>
          </ac:spMkLst>
        </pc:spChg>
      </pc:sldChg>
      <pc:sldChg chg="addSp delSp modSp new mod setBg">
        <pc:chgData name="fabio moschella" userId="8eb56841f41663c7" providerId="LiveId" clId="{BB7D3054-5976-4C6B-8F4E-97403589C9C9}" dt="2020-04-30T17:26:28.182" v="1243" actId="26606"/>
        <pc:sldMkLst>
          <pc:docMk/>
          <pc:sldMk cId="3085422299" sldId="259"/>
        </pc:sldMkLst>
        <pc:spChg chg="mod">
          <ac:chgData name="fabio moschella" userId="8eb56841f41663c7" providerId="LiveId" clId="{BB7D3054-5976-4C6B-8F4E-97403589C9C9}" dt="2020-04-30T17:26:28.182" v="1243" actId="26606"/>
          <ac:spMkLst>
            <pc:docMk/>
            <pc:sldMk cId="3085422299" sldId="259"/>
            <ac:spMk id="2" creationId="{733C280B-7431-41AE-B93D-7BD73AEBFD6F}"/>
          </ac:spMkLst>
        </pc:spChg>
        <pc:spChg chg="mod">
          <ac:chgData name="fabio moschella" userId="8eb56841f41663c7" providerId="LiveId" clId="{BB7D3054-5976-4C6B-8F4E-97403589C9C9}" dt="2020-04-30T17:26:28.182" v="1243" actId="26606"/>
          <ac:spMkLst>
            <pc:docMk/>
            <pc:sldMk cId="3085422299" sldId="259"/>
            <ac:spMk id="3" creationId="{26FA9746-05EE-4D00-BA7A-BE85A1598EC8}"/>
          </ac:spMkLst>
        </pc:spChg>
        <pc:spChg chg="add del">
          <ac:chgData name="fabio moschella" userId="8eb56841f41663c7" providerId="LiveId" clId="{BB7D3054-5976-4C6B-8F4E-97403589C9C9}" dt="2020-04-30T17:26:28.182" v="1243" actId="26606"/>
          <ac:spMkLst>
            <pc:docMk/>
            <pc:sldMk cId="3085422299" sldId="259"/>
            <ac:spMk id="8" creationId="{CBB2B1F0-0DD6-4744-9A46-7A344FB48E40}"/>
          </ac:spMkLst>
        </pc:spChg>
        <pc:spChg chg="add del">
          <ac:chgData name="fabio moschella" userId="8eb56841f41663c7" providerId="LiveId" clId="{BB7D3054-5976-4C6B-8F4E-97403589C9C9}" dt="2020-04-30T17:26:28.182" v="1243" actId="26606"/>
          <ac:spMkLst>
            <pc:docMk/>
            <pc:sldMk cId="3085422299" sldId="259"/>
            <ac:spMk id="10" creationId="{52D502E5-F6B4-4D58-B4AE-FC466FF15EE8}"/>
          </ac:spMkLst>
        </pc:spChg>
        <pc:spChg chg="add del">
          <ac:chgData name="fabio moschella" userId="8eb56841f41663c7" providerId="LiveId" clId="{BB7D3054-5976-4C6B-8F4E-97403589C9C9}" dt="2020-04-30T17:26:28.182" v="1243" actId="26606"/>
          <ac:spMkLst>
            <pc:docMk/>
            <pc:sldMk cId="3085422299" sldId="259"/>
            <ac:spMk id="12" creationId="{9DECDBF4-02B6-4BB4-B65B-B8107AD6A9E8}"/>
          </ac:spMkLst>
        </pc:spChg>
        <pc:spChg chg="add">
          <ac:chgData name="fabio moschella" userId="8eb56841f41663c7" providerId="LiveId" clId="{BB7D3054-5976-4C6B-8F4E-97403589C9C9}" dt="2020-04-30T17:26:28.182" v="1243" actId="26606"/>
          <ac:spMkLst>
            <pc:docMk/>
            <pc:sldMk cId="3085422299" sldId="259"/>
            <ac:spMk id="17" creationId="{907EF6B7-1338-4443-8C46-6A318D952DFD}"/>
          </ac:spMkLst>
        </pc:spChg>
        <pc:spChg chg="add">
          <ac:chgData name="fabio moschella" userId="8eb56841f41663c7" providerId="LiveId" clId="{BB7D3054-5976-4C6B-8F4E-97403589C9C9}" dt="2020-04-30T17:26:28.182" v="1243" actId="26606"/>
          <ac:spMkLst>
            <pc:docMk/>
            <pc:sldMk cId="3085422299" sldId="259"/>
            <ac:spMk id="19" creationId="{DAAE4CDD-124C-4DCF-9584-B6033B545DD5}"/>
          </ac:spMkLst>
        </pc:spChg>
        <pc:spChg chg="add">
          <ac:chgData name="fabio moschella" userId="8eb56841f41663c7" providerId="LiveId" clId="{BB7D3054-5976-4C6B-8F4E-97403589C9C9}" dt="2020-04-30T17:26:28.182" v="1243" actId="26606"/>
          <ac:spMkLst>
            <pc:docMk/>
            <pc:sldMk cId="3085422299" sldId="259"/>
            <ac:spMk id="21" creationId="{081E4A58-353D-44AE-B2FC-2A74E2E400F7}"/>
          </ac:spMkLst>
        </pc:spChg>
      </pc:sldChg>
      <pc:sldChg chg="addSp delSp modSp add mod setBg">
        <pc:chgData name="fabio moschella" userId="8eb56841f41663c7" providerId="LiveId" clId="{BB7D3054-5976-4C6B-8F4E-97403589C9C9}" dt="2020-04-30T17:26:32.537" v="1244" actId="26606"/>
        <pc:sldMkLst>
          <pc:docMk/>
          <pc:sldMk cId="424923310" sldId="260"/>
        </pc:sldMkLst>
        <pc:spChg chg="mod">
          <ac:chgData name="fabio moschella" userId="8eb56841f41663c7" providerId="LiveId" clId="{BB7D3054-5976-4C6B-8F4E-97403589C9C9}" dt="2020-04-30T17:26:32.537" v="1244" actId="26606"/>
          <ac:spMkLst>
            <pc:docMk/>
            <pc:sldMk cId="424923310" sldId="260"/>
            <ac:spMk id="2" creationId="{733C280B-7431-41AE-B93D-7BD73AEBFD6F}"/>
          </ac:spMkLst>
        </pc:spChg>
        <pc:spChg chg="mod">
          <ac:chgData name="fabio moschella" userId="8eb56841f41663c7" providerId="LiveId" clId="{BB7D3054-5976-4C6B-8F4E-97403589C9C9}" dt="2020-04-30T17:26:32.537" v="1244" actId="26606"/>
          <ac:spMkLst>
            <pc:docMk/>
            <pc:sldMk cId="424923310" sldId="260"/>
            <ac:spMk id="3" creationId="{26FA9746-05EE-4D00-BA7A-BE85A1598EC8}"/>
          </ac:spMkLst>
        </pc:spChg>
        <pc:spChg chg="add del">
          <ac:chgData name="fabio moschella" userId="8eb56841f41663c7" providerId="LiveId" clId="{BB7D3054-5976-4C6B-8F4E-97403589C9C9}" dt="2020-04-30T17:26:32.537" v="1244" actId="26606"/>
          <ac:spMkLst>
            <pc:docMk/>
            <pc:sldMk cId="424923310" sldId="260"/>
            <ac:spMk id="8" creationId="{CBB2B1F0-0DD6-4744-9A46-7A344FB48E40}"/>
          </ac:spMkLst>
        </pc:spChg>
        <pc:spChg chg="add del">
          <ac:chgData name="fabio moschella" userId="8eb56841f41663c7" providerId="LiveId" clId="{BB7D3054-5976-4C6B-8F4E-97403589C9C9}" dt="2020-04-30T17:26:32.537" v="1244" actId="26606"/>
          <ac:spMkLst>
            <pc:docMk/>
            <pc:sldMk cId="424923310" sldId="260"/>
            <ac:spMk id="10" creationId="{52D502E5-F6B4-4D58-B4AE-FC466FF15EE8}"/>
          </ac:spMkLst>
        </pc:spChg>
        <pc:spChg chg="add del">
          <ac:chgData name="fabio moschella" userId="8eb56841f41663c7" providerId="LiveId" clId="{BB7D3054-5976-4C6B-8F4E-97403589C9C9}" dt="2020-04-30T17:26:32.537" v="1244" actId="26606"/>
          <ac:spMkLst>
            <pc:docMk/>
            <pc:sldMk cId="424923310" sldId="260"/>
            <ac:spMk id="12" creationId="{9DECDBF4-02B6-4BB4-B65B-B8107AD6A9E8}"/>
          </ac:spMkLst>
        </pc:spChg>
        <pc:spChg chg="add">
          <ac:chgData name="fabio moschella" userId="8eb56841f41663c7" providerId="LiveId" clId="{BB7D3054-5976-4C6B-8F4E-97403589C9C9}" dt="2020-04-30T17:26:32.537" v="1244" actId="26606"/>
          <ac:spMkLst>
            <pc:docMk/>
            <pc:sldMk cId="424923310" sldId="260"/>
            <ac:spMk id="17" creationId="{907EF6B7-1338-4443-8C46-6A318D952DFD}"/>
          </ac:spMkLst>
        </pc:spChg>
        <pc:spChg chg="add">
          <ac:chgData name="fabio moschella" userId="8eb56841f41663c7" providerId="LiveId" clId="{BB7D3054-5976-4C6B-8F4E-97403589C9C9}" dt="2020-04-30T17:26:32.537" v="1244" actId="26606"/>
          <ac:spMkLst>
            <pc:docMk/>
            <pc:sldMk cId="424923310" sldId="260"/>
            <ac:spMk id="19" creationId="{DAAE4CDD-124C-4DCF-9584-B6033B545DD5}"/>
          </ac:spMkLst>
        </pc:spChg>
        <pc:spChg chg="add">
          <ac:chgData name="fabio moschella" userId="8eb56841f41663c7" providerId="LiveId" clId="{BB7D3054-5976-4C6B-8F4E-97403589C9C9}" dt="2020-04-30T17:26:32.537" v="1244" actId="26606"/>
          <ac:spMkLst>
            <pc:docMk/>
            <pc:sldMk cId="424923310" sldId="260"/>
            <ac:spMk id="21" creationId="{081E4A58-353D-44AE-B2FC-2A74E2E400F7}"/>
          </ac:spMkLst>
        </pc:spChg>
      </pc:sldChg>
      <pc:sldChg chg="new del">
        <pc:chgData name="fabio moschella" userId="8eb56841f41663c7" providerId="LiveId" clId="{BB7D3054-5976-4C6B-8F4E-97403589C9C9}" dt="2020-04-30T12:10:23.976" v="235" actId="47"/>
        <pc:sldMkLst>
          <pc:docMk/>
          <pc:sldMk cId="3449889751" sldId="260"/>
        </pc:sldMkLst>
      </pc:sldChg>
      <pc:sldChg chg="addSp delSp modSp add mod setBg setClrOvrMap">
        <pc:chgData name="fabio moschella" userId="8eb56841f41663c7" providerId="LiveId" clId="{BB7D3054-5976-4C6B-8F4E-97403589C9C9}" dt="2020-04-30T17:24:41.310" v="1233" actId="26606"/>
        <pc:sldMkLst>
          <pc:docMk/>
          <pc:sldMk cId="152894709" sldId="261"/>
        </pc:sldMkLst>
        <pc:spChg chg="mod">
          <ac:chgData name="fabio moschella" userId="8eb56841f41663c7" providerId="LiveId" clId="{BB7D3054-5976-4C6B-8F4E-97403589C9C9}" dt="2020-04-30T17:24:41.310" v="1233" actId="26606"/>
          <ac:spMkLst>
            <pc:docMk/>
            <pc:sldMk cId="152894709" sldId="261"/>
            <ac:spMk id="2" creationId="{733C280B-7431-41AE-B93D-7BD73AEBFD6F}"/>
          </ac:spMkLst>
        </pc:spChg>
        <pc:spChg chg="mod">
          <ac:chgData name="fabio moschella" userId="8eb56841f41663c7" providerId="LiveId" clId="{BB7D3054-5976-4C6B-8F4E-97403589C9C9}" dt="2020-04-30T17:24:41.310" v="1233" actId="26606"/>
          <ac:spMkLst>
            <pc:docMk/>
            <pc:sldMk cId="152894709" sldId="261"/>
            <ac:spMk id="3" creationId="{26FA9746-05EE-4D00-BA7A-BE85A1598EC8}"/>
          </ac:spMkLst>
        </pc:spChg>
        <pc:spChg chg="add del">
          <ac:chgData name="fabio moschella" userId="8eb56841f41663c7" providerId="LiveId" clId="{BB7D3054-5976-4C6B-8F4E-97403589C9C9}" dt="2020-04-30T17:24:29.265" v="1230" actId="26606"/>
          <ac:spMkLst>
            <pc:docMk/>
            <pc:sldMk cId="152894709" sldId="261"/>
            <ac:spMk id="10" creationId="{0671A8AE-40A1-4631-A6B8-581AFF065482}"/>
          </ac:spMkLst>
        </pc:spChg>
        <pc:spChg chg="add del">
          <ac:chgData name="fabio moschella" userId="8eb56841f41663c7" providerId="LiveId" clId="{BB7D3054-5976-4C6B-8F4E-97403589C9C9}" dt="2020-04-30T17:24:29.265" v="1230" actId="26606"/>
          <ac:spMkLst>
            <pc:docMk/>
            <pc:sldMk cId="152894709" sldId="261"/>
            <ac:spMk id="12" creationId="{AB58EF07-17C2-48CF-ABB0-EEF1F17CB8F0}"/>
          </ac:spMkLst>
        </pc:spChg>
        <pc:spChg chg="add del">
          <ac:chgData name="fabio moschella" userId="8eb56841f41663c7" providerId="LiveId" clId="{BB7D3054-5976-4C6B-8F4E-97403589C9C9}" dt="2020-04-30T17:24:29.265" v="1230" actId="26606"/>
          <ac:spMkLst>
            <pc:docMk/>
            <pc:sldMk cId="152894709" sldId="261"/>
            <ac:spMk id="14" creationId="{AF2F604E-43BE-4DC3-B983-E071523364F8}"/>
          </ac:spMkLst>
        </pc:spChg>
        <pc:spChg chg="add del">
          <ac:chgData name="fabio moschella" userId="8eb56841f41663c7" providerId="LiveId" clId="{BB7D3054-5976-4C6B-8F4E-97403589C9C9}" dt="2020-04-30T17:24:29.265" v="1230" actId="26606"/>
          <ac:spMkLst>
            <pc:docMk/>
            <pc:sldMk cId="152894709" sldId="261"/>
            <ac:spMk id="16" creationId="{08C9B587-E65E-4B52-B37C-ABEBB6E87928}"/>
          </ac:spMkLst>
        </pc:spChg>
        <pc:spChg chg="add del">
          <ac:chgData name="fabio moschella" userId="8eb56841f41663c7" providerId="LiveId" clId="{BB7D3054-5976-4C6B-8F4E-97403589C9C9}" dt="2020-04-30T17:24:41.277" v="1232" actId="26606"/>
          <ac:spMkLst>
            <pc:docMk/>
            <pc:sldMk cId="152894709" sldId="261"/>
            <ac:spMk id="18" creationId="{CF62D2A7-8207-488C-9F46-316BA81A16C8}"/>
          </ac:spMkLst>
        </pc:spChg>
        <pc:spChg chg="add">
          <ac:chgData name="fabio moschella" userId="8eb56841f41663c7" providerId="LiveId" clId="{BB7D3054-5976-4C6B-8F4E-97403589C9C9}" dt="2020-04-30T17:24:41.310" v="1233" actId="26606"/>
          <ac:spMkLst>
            <pc:docMk/>
            <pc:sldMk cId="152894709" sldId="261"/>
            <ac:spMk id="20" creationId="{0671A8AE-40A1-4631-A6B8-581AFF065482}"/>
          </ac:spMkLst>
        </pc:spChg>
        <pc:spChg chg="add">
          <ac:chgData name="fabio moschella" userId="8eb56841f41663c7" providerId="LiveId" clId="{BB7D3054-5976-4C6B-8F4E-97403589C9C9}" dt="2020-04-30T17:24:41.310" v="1233" actId="26606"/>
          <ac:spMkLst>
            <pc:docMk/>
            <pc:sldMk cId="152894709" sldId="261"/>
            <ac:spMk id="21" creationId="{AB58EF07-17C2-48CF-ABB0-EEF1F17CB8F0}"/>
          </ac:spMkLst>
        </pc:spChg>
        <pc:spChg chg="add">
          <ac:chgData name="fabio moschella" userId="8eb56841f41663c7" providerId="LiveId" clId="{BB7D3054-5976-4C6B-8F4E-97403589C9C9}" dt="2020-04-30T17:24:41.310" v="1233" actId="26606"/>
          <ac:spMkLst>
            <pc:docMk/>
            <pc:sldMk cId="152894709" sldId="261"/>
            <ac:spMk id="22" creationId="{AF2F604E-43BE-4DC3-B983-E071523364F8}"/>
          </ac:spMkLst>
        </pc:spChg>
        <pc:spChg chg="add">
          <ac:chgData name="fabio moschella" userId="8eb56841f41663c7" providerId="LiveId" clId="{BB7D3054-5976-4C6B-8F4E-97403589C9C9}" dt="2020-04-30T17:24:41.310" v="1233" actId="26606"/>
          <ac:spMkLst>
            <pc:docMk/>
            <pc:sldMk cId="152894709" sldId="261"/>
            <ac:spMk id="23" creationId="{08C9B587-E65E-4B52-B37C-ABEBB6E87928}"/>
          </ac:spMkLst>
        </pc:spChg>
        <pc:picChg chg="add mod ord">
          <ac:chgData name="fabio moschella" userId="8eb56841f41663c7" providerId="LiveId" clId="{BB7D3054-5976-4C6B-8F4E-97403589C9C9}" dt="2020-04-30T17:24:41.310" v="1233" actId="26606"/>
          <ac:picMkLst>
            <pc:docMk/>
            <pc:sldMk cId="152894709" sldId="261"/>
            <ac:picMk id="5" creationId="{6E900BDB-3132-4625-BFF1-58F0B57062CB}"/>
          </ac:picMkLst>
        </pc:picChg>
      </pc:sldChg>
      <pc:sldChg chg="add del">
        <pc:chgData name="fabio moschella" userId="8eb56841f41663c7" providerId="LiveId" clId="{BB7D3054-5976-4C6B-8F4E-97403589C9C9}" dt="2020-04-30T12:25:04.205" v="334" actId="2696"/>
        <pc:sldMkLst>
          <pc:docMk/>
          <pc:sldMk cId="912121487" sldId="261"/>
        </pc:sldMkLst>
      </pc:sldChg>
      <pc:sldChg chg="add del">
        <pc:chgData name="fabio moschella" userId="8eb56841f41663c7" providerId="LiveId" clId="{BB7D3054-5976-4C6B-8F4E-97403589C9C9}" dt="2020-04-30T12:25:02.008" v="333" actId="2696"/>
        <pc:sldMkLst>
          <pc:docMk/>
          <pc:sldMk cId="2173162415" sldId="262"/>
        </pc:sldMkLst>
      </pc:sldChg>
      <pc:sldChg chg="add del">
        <pc:chgData name="fabio moschella" userId="8eb56841f41663c7" providerId="LiveId" clId="{BB7D3054-5976-4C6B-8F4E-97403589C9C9}" dt="2020-04-30T15:42:27.135" v="1006" actId="2696"/>
        <pc:sldMkLst>
          <pc:docMk/>
          <pc:sldMk cId="3105926159" sldId="262"/>
        </pc:sldMkLst>
      </pc:sldChg>
      <pc:sldChg chg="new del">
        <pc:chgData name="fabio moschella" userId="8eb56841f41663c7" providerId="LiveId" clId="{BB7D3054-5976-4C6B-8F4E-97403589C9C9}" dt="2020-04-30T17:01:07.067" v="1041" actId="2696"/>
        <pc:sldMkLst>
          <pc:docMk/>
          <pc:sldMk cId="3197365916" sldId="262"/>
        </pc:sldMkLst>
      </pc:sldChg>
      <pc:sldChg chg="addSp delSp modSp add mod setBg setClrOvrMap">
        <pc:chgData name="fabio moschella" userId="8eb56841f41663c7" providerId="LiveId" clId="{BB7D3054-5976-4C6B-8F4E-97403589C9C9}" dt="2020-04-30T17:27:19.479" v="1249" actId="931"/>
        <pc:sldMkLst>
          <pc:docMk/>
          <pc:sldMk cId="3438117728" sldId="262"/>
        </pc:sldMkLst>
        <pc:spChg chg="mod">
          <ac:chgData name="fabio moschella" userId="8eb56841f41663c7" providerId="LiveId" clId="{BB7D3054-5976-4C6B-8F4E-97403589C9C9}" dt="2020-04-30T17:25:12.165" v="1238" actId="26606"/>
          <ac:spMkLst>
            <pc:docMk/>
            <pc:sldMk cId="3438117728" sldId="262"/>
            <ac:spMk id="2" creationId="{733C280B-7431-41AE-B93D-7BD73AEBFD6F}"/>
          </ac:spMkLst>
        </pc:spChg>
        <pc:spChg chg="mod">
          <ac:chgData name="fabio moschella" userId="8eb56841f41663c7" providerId="LiveId" clId="{BB7D3054-5976-4C6B-8F4E-97403589C9C9}" dt="2020-04-30T17:25:12.165" v="1238" actId="26606"/>
          <ac:spMkLst>
            <pc:docMk/>
            <pc:sldMk cId="3438117728" sldId="262"/>
            <ac:spMk id="3" creationId="{26FA9746-05EE-4D00-BA7A-BE85A1598EC8}"/>
          </ac:spMkLst>
        </pc:spChg>
        <pc:spChg chg="add">
          <ac:chgData name="fabio moschella" userId="8eb56841f41663c7" providerId="LiveId" clId="{BB7D3054-5976-4C6B-8F4E-97403589C9C9}" dt="2020-04-30T17:25:12.165" v="1238" actId="26606"/>
          <ac:spMkLst>
            <pc:docMk/>
            <pc:sldMk cId="3438117728" sldId="262"/>
            <ac:spMk id="10" creationId="{0671A8AE-40A1-4631-A6B8-581AFF065482}"/>
          </ac:spMkLst>
        </pc:spChg>
        <pc:spChg chg="add">
          <ac:chgData name="fabio moschella" userId="8eb56841f41663c7" providerId="LiveId" clId="{BB7D3054-5976-4C6B-8F4E-97403589C9C9}" dt="2020-04-30T17:25:12.165" v="1238" actId="26606"/>
          <ac:spMkLst>
            <pc:docMk/>
            <pc:sldMk cId="3438117728" sldId="262"/>
            <ac:spMk id="12" creationId="{AB58EF07-17C2-48CF-ABB0-EEF1F17CB8F0}"/>
          </ac:spMkLst>
        </pc:spChg>
        <pc:spChg chg="add">
          <ac:chgData name="fabio moschella" userId="8eb56841f41663c7" providerId="LiveId" clId="{BB7D3054-5976-4C6B-8F4E-97403589C9C9}" dt="2020-04-30T17:25:12.165" v="1238" actId="26606"/>
          <ac:spMkLst>
            <pc:docMk/>
            <pc:sldMk cId="3438117728" sldId="262"/>
            <ac:spMk id="14" creationId="{AF2F604E-43BE-4DC3-B983-E071523364F8}"/>
          </ac:spMkLst>
        </pc:spChg>
        <pc:spChg chg="add">
          <ac:chgData name="fabio moschella" userId="8eb56841f41663c7" providerId="LiveId" clId="{BB7D3054-5976-4C6B-8F4E-97403589C9C9}" dt="2020-04-30T17:25:12.165" v="1238" actId="26606"/>
          <ac:spMkLst>
            <pc:docMk/>
            <pc:sldMk cId="3438117728" sldId="262"/>
            <ac:spMk id="16" creationId="{08C9B587-E65E-4B52-B37C-ABEBB6E87928}"/>
          </ac:spMkLst>
        </pc:spChg>
        <pc:picChg chg="add mod ord">
          <ac:chgData name="fabio moschella" userId="8eb56841f41663c7" providerId="LiveId" clId="{BB7D3054-5976-4C6B-8F4E-97403589C9C9}" dt="2020-04-30T17:25:12.165" v="1238" actId="26606"/>
          <ac:picMkLst>
            <pc:docMk/>
            <pc:sldMk cId="3438117728" sldId="262"/>
            <ac:picMk id="5" creationId="{8D58AB52-A449-44EC-B34A-1A7E07F21D5D}"/>
          </ac:picMkLst>
        </pc:picChg>
        <pc:picChg chg="add del mod">
          <ac:chgData name="fabio moschella" userId="8eb56841f41663c7" providerId="LiveId" clId="{BB7D3054-5976-4C6B-8F4E-97403589C9C9}" dt="2020-04-30T17:27:19.479" v="1249" actId="931"/>
          <ac:picMkLst>
            <pc:docMk/>
            <pc:sldMk cId="3438117728" sldId="262"/>
            <ac:picMk id="7" creationId="{8536532C-794F-499A-A079-2C834BA67EB0}"/>
          </ac:picMkLst>
        </pc:picChg>
      </pc:sldChg>
      <pc:sldChg chg="addSp modSp add mod setBg setClrOvrMap">
        <pc:chgData name="fabio moschella" userId="8eb56841f41663c7" providerId="LiveId" clId="{BB7D3054-5976-4C6B-8F4E-97403589C9C9}" dt="2020-04-30T18:02:32.760" v="1306" actId="20577"/>
        <pc:sldMkLst>
          <pc:docMk/>
          <pc:sldMk cId="2350409253" sldId="263"/>
        </pc:sldMkLst>
        <pc:spChg chg="mod">
          <ac:chgData name="fabio moschella" userId="8eb56841f41663c7" providerId="LiveId" clId="{BB7D3054-5976-4C6B-8F4E-97403589C9C9}" dt="2020-04-30T17:27:42.004" v="1254" actId="26606"/>
          <ac:spMkLst>
            <pc:docMk/>
            <pc:sldMk cId="2350409253" sldId="263"/>
            <ac:spMk id="2" creationId="{733C280B-7431-41AE-B93D-7BD73AEBFD6F}"/>
          </ac:spMkLst>
        </pc:spChg>
        <pc:spChg chg="mod">
          <ac:chgData name="fabio moschella" userId="8eb56841f41663c7" providerId="LiveId" clId="{BB7D3054-5976-4C6B-8F4E-97403589C9C9}" dt="2020-04-30T18:02:32.760" v="1306" actId="20577"/>
          <ac:spMkLst>
            <pc:docMk/>
            <pc:sldMk cId="2350409253" sldId="263"/>
            <ac:spMk id="3" creationId="{26FA9746-05EE-4D00-BA7A-BE85A1598EC8}"/>
          </ac:spMkLst>
        </pc:spChg>
        <pc:spChg chg="add">
          <ac:chgData name="fabio moschella" userId="8eb56841f41663c7" providerId="LiveId" clId="{BB7D3054-5976-4C6B-8F4E-97403589C9C9}" dt="2020-04-30T17:27:42.004" v="1254" actId="26606"/>
          <ac:spMkLst>
            <pc:docMk/>
            <pc:sldMk cId="2350409253" sldId="263"/>
            <ac:spMk id="10" creationId="{0671A8AE-40A1-4631-A6B8-581AFF065482}"/>
          </ac:spMkLst>
        </pc:spChg>
        <pc:spChg chg="add">
          <ac:chgData name="fabio moschella" userId="8eb56841f41663c7" providerId="LiveId" clId="{BB7D3054-5976-4C6B-8F4E-97403589C9C9}" dt="2020-04-30T17:27:42.004" v="1254" actId="26606"/>
          <ac:spMkLst>
            <pc:docMk/>
            <pc:sldMk cId="2350409253" sldId="263"/>
            <ac:spMk id="12" creationId="{AB58EF07-17C2-48CF-ABB0-EEF1F17CB8F0}"/>
          </ac:spMkLst>
        </pc:spChg>
        <pc:spChg chg="add">
          <ac:chgData name="fabio moschella" userId="8eb56841f41663c7" providerId="LiveId" clId="{BB7D3054-5976-4C6B-8F4E-97403589C9C9}" dt="2020-04-30T17:27:42.004" v="1254" actId="26606"/>
          <ac:spMkLst>
            <pc:docMk/>
            <pc:sldMk cId="2350409253" sldId="263"/>
            <ac:spMk id="14" creationId="{AF2F604E-43BE-4DC3-B983-E071523364F8}"/>
          </ac:spMkLst>
        </pc:spChg>
        <pc:spChg chg="add">
          <ac:chgData name="fabio moschella" userId="8eb56841f41663c7" providerId="LiveId" clId="{BB7D3054-5976-4C6B-8F4E-97403589C9C9}" dt="2020-04-30T17:27:42.004" v="1254" actId="26606"/>
          <ac:spMkLst>
            <pc:docMk/>
            <pc:sldMk cId="2350409253" sldId="263"/>
            <ac:spMk id="16" creationId="{08C9B587-E65E-4B52-B37C-ABEBB6E87928}"/>
          </ac:spMkLst>
        </pc:spChg>
        <pc:picChg chg="add mod ord">
          <ac:chgData name="fabio moschella" userId="8eb56841f41663c7" providerId="LiveId" clId="{BB7D3054-5976-4C6B-8F4E-97403589C9C9}" dt="2020-04-30T17:27:42.004" v="1254" actId="26606"/>
          <ac:picMkLst>
            <pc:docMk/>
            <pc:sldMk cId="2350409253" sldId="263"/>
            <ac:picMk id="5" creationId="{C26C6FFE-4B50-4372-A50D-9C5B39B83EBE}"/>
          </ac:picMkLst>
        </pc:picChg>
      </pc:sldChg>
      <pc:sldChg chg="add del">
        <pc:chgData name="fabio moschella" userId="8eb56841f41663c7" providerId="LiveId" clId="{BB7D3054-5976-4C6B-8F4E-97403589C9C9}" dt="2020-04-30T12:24:59.641" v="332" actId="2696"/>
        <pc:sldMkLst>
          <pc:docMk/>
          <pc:sldMk cId="2623470253" sldId="263"/>
        </pc:sldMkLst>
      </pc:sldChg>
      <pc:sldChg chg="addSp delSp modSp add mod setBg setClrOvrMap">
        <pc:chgData name="fabio moschella" userId="8eb56841f41663c7" providerId="LiveId" clId="{BB7D3054-5976-4C6B-8F4E-97403589C9C9}" dt="2020-04-30T17:28:41.257" v="1273" actId="26606"/>
        <pc:sldMkLst>
          <pc:docMk/>
          <pc:sldMk cId="1261286861" sldId="264"/>
        </pc:sldMkLst>
        <pc:spChg chg="mod">
          <ac:chgData name="fabio moschella" userId="8eb56841f41663c7" providerId="LiveId" clId="{BB7D3054-5976-4C6B-8F4E-97403589C9C9}" dt="2020-04-30T17:28:41.257" v="1273" actId="26606"/>
          <ac:spMkLst>
            <pc:docMk/>
            <pc:sldMk cId="1261286861" sldId="264"/>
            <ac:spMk id="2" creationId="{733C280B-7431-41AE-B93D-7BD73AEBFD6F}"/>
          </ac:spMkLst>
        </pc:spChg>
        <pc:spChg chg="mod ord">
          <ac:chgData name="fabio moschella" userId="8eb56841f41663c7" providerId="LiveId" clId="{BB7D3054-5976-4C6B-8F4E-97403589C9C9}" dt="2020-04-30T17:28:41.257" v="1273" actId="26606"/>
          <ac:spMkLst>
            <pc:docMk/>
            <pc:sldMk cId="1261286861" sldId="264"/>
            <ac:spMk id="3" creationId="{26FA9746-05EE-4D00-BA7A-BE85A1598EC8}"/>
          </ac:spMkLst>
        </pc:spChg>
        <pc:spChg chg="add del">
          <ac:chgData name="fabio moschella" userId="8eb56841f41663c7" providerId="LiveId" clId="{BB7D3054-5976-4C6B-8F4E-97403589C9C9}" dt="2020-04-30T17:28:19.956" v="1266" actId="26606"/>
          <ac:spMkLst>
            <pc:docMk/>
            <pc:sldMk cId="1261286861" sldId="264"/>
            <ac:spMk id="10" creationId="{0671A8AE-40A1-4631-A6B8-581AFF065482}"/>
          </ac:spMkLst>
        </pc:spChg>
        <pc:spChg chg="add del">
          <ac:chgData name="fabio moschella" userId="8eb56841f41663c7" providerId="LiveId" clId="{BB7D3054-5976-4C6B-8F4E-97403589C9C9}" dt="2020-04-30T17:28:19.956" v="1266" actId="26606"/>
          <ac:spMkLst>
            <pc:docMk/>
            <pc:sldMk cId="1261286861" sldId="264"/>
            <ac:spMk id="12" creationId="{AB58EF07-17C2-48CF-ABB0-EEF1F17CB8F0}"/>
          </ac:spMkLst>
        </pc:spChg>
        <pc:spChg chg="add del">
          <ac:chgData name="fabio moschella" userId="8eb56841f41663c7" providerId="LiveId" clId="{BB7D3054-5976-4C6B-8F4E-97403589C9C9}" dt="2020-04-30T17:28:19.956" v="1266" actId="26606"/>
          <ac:spMkLst>
            <pc:docMk/>
            <pc:sldMk cId="1261286861" sldId="264"/>
            <ac:spMk id="14" creationId="{AF2F604E-43BE-4DC3-B983-E071523364F8}"/>
          </ac:spMkLst>
        </pc:spChg>
        <pc:spChg chg="add del">
          <ac:chgData name="fabio moschella" userId="8eb56841f41663c7" providerId="LiveId" clId="{BB7D3054-5976-4C6B-8F4E-97403589C9C9}" dt="2020-04-30T17:28:19.956" v="1266" actId="26606"/>
          <ac:spMkLst>
            <pc:docMk/>
            <pc:sldMk cId="1261286861" sldId="264"/>
            <ac:spMk id="16" creationId="{08C9B587-E65E-4B52-B37C-ABEBB6E87928}"/>
          </ac:spMkLst>
        </pc:spChg>
        <pc:spChg chg="add del">
          <ac:chgData name="fabio moschella" userId="8eb56841f41663c7" providerId="LiveId" clId="{BB7D3054-5976-4C6B-8F4E-97403589C9C9}" dt="2020-04-30T17:28:25.838" v="1268" actId="26606"/>
          <ac:spMkLst>
            <pc:docMk/>
            <pc:sldMk cId="1261286861" sldId="264"/>
            <ac:spMk id="18" creationId="{EBF87945-A001-489F-9D9B-7D9435F0B9CA}"/>
          </ac:spMkLst>
        </pc:spChg>
        <pc:spChg chg="add del">
          <ac:chgData name="fabio moschella" userId="8eb56841f41663c7" providerId="LiveId" clId="{BB7D3054-5976-4C6B-8F4E-97403589C9C9}" dt="2020-04-30T17:28:35.671" v="1270" actId="26606"/>
          <ac:spMkLst>
            <pc:docMk/>
            <pc:sldMk cId="1261286861" sldId="264"/>
            <ac:spMk id="20" creationId="{87CC2527-562A-4F69-B487-4371E5B243E7}"/>
          </ac:spMkLst>
        </pc:spChg>
        <pc:spChg chg="add del">
          <ac:chgData name="fabio moschella" userId="8eb56841f41663c7" providerId="LiveId" clId="{BB7D3054-5976-4C6B-8F4E-97403589C9C9}" dt="2020-04-30T17:28:41.233" v="1272" actId="26606"/>
          <ac:spMkLst>
            <pc:docMk/>
            <pc:sldMk cId="1261286861" sldId="264"/>
            <ac:spMk id="23" creationId="{0671A8AE-40A1-4631-A6B8-581AFF065482}"/>
          </ac:spMkLst>
        </pc:spChg>
        <pc:spChg chg="add del">
          <ac:chgData name="fabio moschella" userId="8eb56841f41663c7" providerId="LiveId" clId="{BB7D3054-5976-4C6B-8F4E-97403589C9C9}" dt="2020-04-30T17:28:41.233" v="1272" actId="26606"/>
          <ac:spMkLst>
            <pc:docMk/>
            <pc:sldMk cId="1261286861" sldId="264"/>
            <ac:spMk id="24" creationId="{AB58EF07-17C2-48CF-ABB0-EEF1F17CB8F0}"/>
          </ac:spMkLst>
        </pc:spChg>
        <pc:spChg chg="add del">
          <ac:chgData name="fabio moschella" userId="8eb56841f41663c7" providerId="LiveId" clId="{BB7D3054-5976-4C6B-8F4E-97403589C9C9}" dt="2020-04-30T17:28:41.233" v="1272" actId="26606"/>
          <ac:spMkLst>
            <pc:docMk/>
            <pc:sldMk cId="1261286861" sldId="264"/>
            <ac:spMk id="25" creationId="{AF2F604E-43BE-4DC3-B983-E071523364F8}"/>
          </ac:spMkLst>
        </pc:spChg>
        <pc:spChg chg="add del">
          <ac:chgData name="fabio moschella" userId="8eb56841f41663c7" providerId="LiveId" clId="{BB7D3054-5976-4C6B-8F4E-97403589C9C9}" dt="2020-04-30T17:28:41.233" v="1272" actId="26606"/>
          <ac:spMkLst>
            <pc:docMk/>
            <pc:sldMk cId="1261286861" sldId="264"/>
            <ac:spMk id="26" creationId="{08C9B587-E65E-4B52-B37C-ABEBB6E87928}"/>
          </ac:spMkLst>
        </pc:spChg>
        <pc:spChg chg="add">
          <ac:chgData name="fabio moschella" userId="8eb56841f41663c7" providerId="LiveId" clId="{BB7D3054-5976-4C6B-8F4E-97403589C9C9}" dt="2020-04-30T17:28:41.257" v="1273" actId="26606"/>
          <ac:spMkLst>
            <pc:docMk/>
            <pc:sldMk cId="1261286861" sldId="264"/>
            <ac:spMk id="28" creationId="{87CC2527-562A-4F69-B487-4371E5B243E7}"/>
          </ac:spMkLst>
        </pc:spChg>
        <pc:picChg chg="add mod ord">
          <ac:chgData name="fabio moschella" userId="8eb56841f41663c7" providerId="LiveId" clId="{BB7D3054-5976-4C6B-8F4E-97403589C9C9}" dt="2020-04-30T17:28:41.257" v="1273" actId="26606"/>
          <ac:picMkLst>
            <pc:docMk/>
            <pc:sldMk cId="1261286861" sldId="264"/>
            <ac:picMk id="5" creationId="{521ED5A2-A5C9-42E9-979D-DF2DB3BA9C71}"/>
          </ac:picMkLst>
        </pc:picChg>
        <pc:cxnChg chg="add del">
          <ac:chgData name="fabio moschella" userId="8eb56841f41663c7" providerId="LiveId" clId="{BB7D3054-5976-4C6B-8F4E-97403589C9C9}" dt="2020-04-30T17:28:35.671" v="1270" actId="26606"/>
          <ac:cxnSpMkLst>
            <pc:docMk/>
            <pc:sldMk cId="1261286861" sldId="264"/>
            <ac:cxnSpMk id="21" creationId="{BCDAEC91-5BCE-4B55-9CC0-43EF94CB734B}"/>
          </ac:cxnSpMkLst>
        </pc:cxnChg>
        <pc:cxnChg chg="add">
          <ac:chgData name="fabio moschella" userId="8eb56841f41663c7" providerId="LiveId" clId="{BB7D3054-5976-4C6B-8F4E-97403589C9C9}" dt="2020-04-30T17:28:41.257" v="1273" actId="26606"/>
          <ac:cxnSpMkLst>
            <pc:docMk/>
            <pc:sldMk cId="1261286861" sldId="264"/>
            <ac:cxnSpMk id="29" creationId="{BCDAEC91-5BCE-4B55-9CC0-43EF94CB734B}"/>
          </ac:cxnSpMkLst>
        </pc:cxnChg>
      </pc:sldChg>
      <pc:sldChg chg="add del">
        <pc:chgData name="fabio moschella" userId="8eb56841f41663c7" providerId="LiveId" clId="{BB7D3054-5976-4C6B-8F4E-97403589C9C9}" dt="2020-04-30T12:24:57.078" v="331" actId="2696"/>
        <pc:sldMkLst>
          <pc:docMk/>
          <pc:sldMk cId="1754229988" sldId="264"/>
        </pc:sldMkLst>
      </pc:sldChg>
      <pc:sldChg chg="new del">
        <pc:chgData name="fabio moschella" userId="8eb56841f41663c7" providerId="LiveId" clId="{BB7D3054-5976-4C6B-8F4E-97403589C9C9}" dt="2020-04-30T17:52:13.078" v="1279" actId="2696"/>
        <pc:sldMkLst>
          <pc:docMk/>
          <pc:sldMk cId="1909604842" sldId="265"/>
        </pc:sldMkLst>
      </pc:sldChg>
      <pc:sldChg chg="addSp delSp modSp add ord">
        <pc:chgData name="fabio moschella" userId="8eb56841f41663c7" providerId="LiveId" clId="{BB7D3054-5976-4C6B-8F4E-97403589C9C9}" dt="2020-05-06T17:06:56.433" v="1345" actId="20577"/>
        <pc:sldMkLst>
          <pc:docMk/>
          <pc:sldMk cId="2436959950" sldId="266"/>
        </pc:sldMkLst>
        <pc:spChg chg="mod">
          <ac:chgData name="fabio moschella" userId="8eb56841f41663c7" providerId="LiveId" clId="{BB7D3054-5976-4C6B-8F4E-97403589C9C9}" dt="2020-04-30T17:52:36.359" v="1291" actId="20577"/>
          <ac:spMkLst>
            <pc:docMk/>
            <pc:sldMk cId="2436959950" sldId="266"/>
            <ac:spMk id="2" creationId="{733C280B-7431-41AE-B93D-7BD73AEBFD6F}"/>
          </ac:spMkLst>
        </pc:spChg>
        <pc:spChg chg="mod">
          <ac:chgData name="fabio moschella" userId="8eb56841f41663c7" providerId="LiveId" clId="{BB7D3054-5976-4C6B-8F4E-97403589C9C9}" dt="2020-05-06T17:06:56.433" v="1345" actId="20577"/>
          <ac:spMkLst>
            <pc:docMk/>
            <pc:sldMk cId="2436959950" sldId="266"/>
            <ac:spMk id="3" creationId="{26FA9746-05EE-4D00-BA7A-BE85A1598EC8}"/>
          </ac:spMkLst>
        </pc:spChg>
        <pc:picChg chg="add del">
          <ac:chgData name="fabio moschella" userId="8eb56841f41663c7" providerId="LiveId" clId="{BB7D3054-5976-4C6B-8F4E-97403589C9C9}" dt="2020-04-30T17:55:12.293" v="1293"/>
          <ac:picMkLst>
            <pc:docMk/>
            <pc:sldMk cId="2436959950" sldId="266"/>
            <ac:picMk id="4" creationId="{0B63F409-922B-4331-81CB-1C57EEDF5F54}"/>
          </ac:picMkLst>
        </pc:picChg>
      </pc:sldChg>
      <pc:sldChg chg="addSp modSp new mod setBg">
        <pc:chgData name="fabio moschella" userId="8eb56841f41663c7" providerId="LiveId" clId="{BB7D3054-5976-4C6B-8F4E-97403589C9C9}" dt="2020-05-06T17:20:50.899" v="1427" actId="20577"/>
        <pc:sldMkLst>
          <pc:docMk/>
          <pc:sldMk cId="1997776859" sldId="267"/>
        </pc:sldMkLst>
        <pc:spChg chg="mod">
          <ac:chgData name="fabio moschella" userId="8eb56841f41663c7" providerId="LiveId" clId="{BB7D3054-5976-4C6B-8F4E-97403589C9C9}" dt="2020-05-06T17:09:59.164" v="1365" actId="20577"/>
          <ac:spMkLst>
            <pc:docMk/>
            <pc:sldMk cId="1997776859" sldId="267"/>
            <ac:spMk id="2" creationId="{63C910F5-3774-4694-988D-00B5073C6E31}"/>
          </ac:spMkLst>
        </pc:spChg>
        <pc:spChg chg="mod">
          <ac:chgData name="fabio moschella" userId="8eb56841f41663c7" providerId="LiveId" clId="{BB7D3054-5976-4C6B-8F4E-97403589C9C9}" dt="2020-05-06T17:20:50.899" v="1427" actId="20577"/>
          <ac:spMkLst>
            <pc:docMk/>
            <pc:sldMk cId="1997776859" sldId="267"/>
            <ac:spMk id="3" creationId="{42A7A439-A0E3-4BA0-BF69-8F552C002D67}"/>
          </ac:spMkLst>
        </pc:spChg>
        <pc:spChg chg="add">
          <ac:chgData name="fabio moschella" userId="8eb56841f41663c7" providerId="LiveId" clId="{BB7D3054-5976-4C6B-8F4E-97403589C9C9}" dt="2020-05-06T17:07:30.081" v="1347" actId="26606"/>
          <ac:spMkLst>
            <pc:docMk/>
            <pc:sldMk cId="1997776859" sldId="267"/>
            <ac:spMk id="8" creationId="{907EF6B7-1338-4443-8C46-6A318D952DFD}"/>
          </ac:spMkLst>
        </pc:spChg>
        <pc:spChg chg="add">
          <ac:chgData name="fabio moschella" userId="8eb56841f41663c7" providerId="LiveId" clId="{BB7D3054-5976-4C6B-8F4E-97403589C9C9}" dt="2020-05-06T17:07:30.081" v="1347" actId="26606"/>
          <ac:spMkLst>
            <pc:docMk/>
            <pc:sldMk cId="1997776859" sldId="267"/>
            <ac:spMk id="10" creationId="{DAAE4CDD-124C-4DCF-9584-B6033B545DD5}"/>
          </ac:spMkLst>
        </pc:spChg>
        <pc:spChg chg="add">
          <ac:chgData name="fabio moschella" userId="8eb56841f41663c7" providerId="LiveId" clId="{BB7D3054-5976-4C6B-8F4E-97403589C9C9}" dt="2020-05-06T17:07:30.081" v="1347" actId="26606"/>
          <ac:spMkLst>
            <pc:docMk/>
            <pc:sldMk cId="1997776859" sldId="267"/>
            <ac:spMk id="12" creationId="{081E4A58-353D-44AE-B2FC-2A74E2E400F7}"/>
          </ac:spMkLst>
        </pc:spChg>
      </pc:sldChg>
      <pc:sldChg chg="add del">
        <pc:chgData name="fabio moschella" userId="8eb56841f41663c7" providerId="LiveId" clId="{BB7D3054-5976-4C6B-8F4E-97403589C9C9}" dt="2020-04-30T17:52:15.957" v="1280" actId="2696"/>
        <pc:sldMkLst>
          <pc:docMk/>
          <pc:sldMk cId="271650834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208D2-5B65-444F-A109-82BAA3FB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A5DF5E-7EAD-4265-99E5-D2BB21533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BAC40-6EBC-4BB8-85A2-FFFD8758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80A0-01F3-4389-BCA1-D987CA2E11A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87272-A0F6-432A-B213-2049473A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0C2892-F7CF-4A9F-8A9A-76B187E9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1E6-7F78-4265-8051-2A8C7A7FD1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3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D7A64-9235-4AC4-87E6-84D90736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AD122F-311F-4A1A-9197-9EBEFCBCC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86949-9572-4CDA-9FBE-1D3915B6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80A0-01F3-4389-BCA1-D987CA2E11A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35325-6841-41DF-BB38-27129B66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B762AB-D8DD-419A-BC1B-576EF47C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1E6-7F78-4265-8051-2A8C7A7FD1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69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0C4702-08A6-4A3B-BA93-E22AAB597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1CC069-1516-457D-9DAE-076E970D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8A3096-A1AF-4FE9-85EC-20919DDB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80A0-01F3-4389-BCA1-D987CA2E11A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BEEC9E-02FC-4759-A737-74DB58E7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A5BAE1-3D2F-4B0A-B9FD-D3022EB9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1E6-7F78-4265-8051-2A8C7A7FD1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8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80D6A2-A2FC-4C85-8334-D0D8FD8B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ADA751-862B-4DB3-8798-D1B42EBC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A3DCCD-562E-4FCF-801B-B0283D28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80A0-01F3-4389-BCA1-D987CA2E11A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7A2971-6963-4122-AA58-339AAFB6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5BAD1A-0A80-44A1-BCCC-53E45448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1E6-7F78-4265-8051-2A8C7A7FD1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2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0FA3F-BAD9-4665-B28C-2FD40CF7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144996-FCD6-43B6-AB73-B845AF83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2DAC2-83F1-4C50-BB75-F4A3FD4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80A0-01F3-4389-BCA1-D987CA2E11A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94E08-2670-4240-94BD-772858FA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D60B5E-2FA6-4D06-9E48-40BF9F1A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1E6-7F78-4265-8051-2A8C7A7FD1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2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5A030-B228-4637-9753-8EA0AD8E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7777B-6AC5-46DE-8FB2-BA9CF1B74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DFD9BA-A4AB-4A6C-9B90-9E48863E3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F12D34-4AD6-4AB7-B8E1-9BF150C2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80A0-01F3-4389-BCA1-D987CA2E11A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A51FFB-1314-4310-BD57-09D914E5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0F08C2-F806-4D93-ADCC-F630C89F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1E6-7F78-4265-8051-2A8C7A7FD1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1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820FA-2998-4AF0-A240-E2C44D54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24CE25-D023-457B-BC87-A742964F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AEC118-A2E4-419B-A008-DB4A6DA49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18A7841-9C4B-485E-8C97-94331F809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24DE0B-9C7D-464C-A9EB-C5DE25A9E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C76401-DB01-413D-95F2-C880E21B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80A0-01F3-4389-BCA1-D987CA2E11A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84DCB9-F32C-4FA0-8D7B-2DA5038E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69F1E2-03C5-4804-A8EE-60D652DC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1E6-7F78-4265-8051-2A8C7A7FD1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8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8202F-EE49-4621-909F-64588BFB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395FAC-69E2-499F-AF04-AF2C8FFC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80A0-01F3-4389-BCA1-D987CA2E11A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0B913A-164D-49DD-861F-A3EBED4F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1475C7-A478-4743-A2A2-9A827365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1E6-7F78-4265-8051-2A8C7A7FD1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99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90C2048-6B8C-4F0B-8164-09E005EC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80A0-01F3-4389-BCA1-D987CA2E11A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6F75BF7-6C40-4E9B-8D96-FFB1EFDC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B35D87-4AE6-494C-80A3-E17FA8AA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1E6-7F78-4265-8051-2A8C7A7FD1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2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1C1AA6-3EB4-4899-BB79-71B00488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EF2B4C-58EC-44F9-A8D6-F545AF421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101902-366B-44E1-A099-62F976BEA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A50018-ADD7-4385-9EF5-F942060A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80A0-01F3-4389-BCA1-D987CA2E11A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74F536-389D-4CB3-871B-2BC68C4C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E3A6F8-3FDD-4F5E-95D0-2E6742BB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1E6-7F78-4265-8051-2A8C7A7FD1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5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16D74-C724-4494-9FCE-754D83B3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AEB662-87A4-4EB0-80A1-135B90660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33E502-7631-4632-89C4-06F135EA1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F42B8F-18A7-4D82-BA25-1F64F037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80A0-01F3-4389-BCA1-D987CA2E11A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200C8B-5E2F-42B2-AE6B-183F2387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CFD1E9-C568-4ACA-9CD0-B5337A5F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91E6-7F78-4265-8051-2A8C7A7FD1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3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C4578F0-9917-4762-81D2-3793BAA6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8608F6-C100-417F-8546-0CD83176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801EF-4EA4-448D-988E-5F1F1C0E0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80A0-01F3-4389-BCA1-D987CA2E11A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2E234F-E7EA-4572-9D2B-660F68306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67F61D-8341-4FA5-8166-7E413D97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91E6-7F78-4265-8051-2A8C7A7FD1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35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95ED12-0377-4659-8184-5EC673BB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2100" b="1">
                <a:solidFill>
                  <a:srgbClr val="FFFFFF"/>
                </a:solidFill>
              </a:rPr>
              <a:t>FM_Capstone_Project:Idea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5B24B5-4881-4A5E-B2C8-7213C615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The purpose of this project is to identify where to open an Italian restaurant in the city of Toronto.</a:t>
            </a:r>
          </a:p>
          <a:p>
            <a:endParaRPr lang="en-GB" dirty="0"/>
          </a:p>
          <a:p>
            <a:pPr marL="914400" lvl="1" indent="-457200" fontAlgn="t">
              <a:buFont typeface="+mj-lt"/>
              <a:buAutoNum type="arabicPeriod"/>
            </a:pP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3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C910F5-3774-4694-988D-00B5073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2000" b="1" dirty="0" err="1">
                <a:solidFill>
                  <a:srgbClr val="FFFFFF"/>
                </a:solidFill>
              </a:rPr>
              <a:t>FM_Capstone_Project:Conclusions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A7A439-A0E3-4BA0-BF69-8F552C00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Cluster with </a:t>
            </a:r>
            <a:r>
              <a:rPr lang="it-IT" dirty="0" err="1"/>
              <a:t>Number</a:t>
            </a:r>
            <a:r>
              <a:rPr lang="it-IT" dirty="0"/>
              <a:t> 4 </a:t>
            </a:r>
            <a:r>
              <a:rPr lang="it-IT" dirty="0" err="1"/>
              <a:t>is</a:t>
            </a:r>
            <a:r>
              <a:rPr lang="it-IT" dirty="0"/>
              <a:t> the best, </a:t>
            </a:r>
            <a:r>
              <a:rPr lang="en-GB" dirty="0"/>
              <a:t>essentially for the fact that not a few restaurants in its Cluster.</a:t>
            </a:r>
          </a:p>
          <a:p>
            <a:r>
              <a:rPr lang="en-GB" dirty="0"/>
              <a:t>There are certainly many other considerations to make (not developed in this study):</a:t>
            </a:r>
            <a:br>
              <a:rPr lang="en-GB" dirty="0"/>
            </a:br>
            <a:r>
              <a:rPr lang="en-GB" dirty="0"/>
              <a:t>Does the proposed Cluster collect "important" </a:t>
            </a:r>
            <a:r>
              <a:rPr lang="en-GB" dirty="0" err="1"/>
              <a:t>neighborhoods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/>
              <a:t>Does the proposed Cluster have rents that still allow especially at an early stage not to have too high costs?</a:t>
            </a:r>
            <a:br>
              <a:rPr lang="en-GB" dirty="0"/>
            </a:br>
            <a:r>
              <a:rPr lang="en-GB" dirty="0"/>
              <a:t>Does the proposed Cluster certainly gather heterogeneous population situations?</a:t>
            </a:r>
            <a:br>
              <a:rPr lang="en-GB" dirty="0"/>
            </a:br>
            <a:r>
              <a:rPr lang="en-GB" dirty="0"/>
              <a:t>Can a higher density of the Italian ethnic group in the vicinity give a greater impulse to the start of the restaurant?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7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AF72672-13A6-4633-BBA2-3DB92048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1400" b="1">
                <a:solidFill>
                  <a:srgbClr val="FFFFFF"/>
                </a:solidFill>
              </a:rPr>
              <a:t>FM_Capstone_Project:Consideration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BA85ED-7615-4938-8614-4082C196C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There are some important information that will be taken into consideration: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It should not open in an area where other Italian restaurants are already present.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Possibly it shouldn't be too far from the </a:t>
            </a:r>
            <a:r>
              <a:rPr lang="en-GB" dirty="0" err="1"/>
              <a:t>center</a:t>
            </a:r>
            <a:r>
              <a:rPr lang="en-GB" dirty="0"/>
              <a:t> even if it means paying less.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Neighborhoods</a:t>
            </a:r>
            <a:r>
              <a:rPr lang="en-GB" dirty="0"/>
              <a:t> with Italian ethnicity will not be taken into consideration as they are not very significant in terms of earnings.</a:t>
            </a:r>
          </a:p>
        </p:txBody>
      </p:sp>
    </p:spTree>
    <p:extLst>
      <p:ext uri="{BB962C8B-B14F-4D97-AF65-F5344CB8AC3E}">
        <p14:creationId xmlns:p14="http://schemas.microsoft.com/office/powerpoint/2010/main" val="63461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3C280B-7431-41AE-B93D-7BD73AEB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1800" b="1">
                <a:solidFill>
                  <a:srgbClr val="FFFFFF"/>
                </a:solidFill>
              </a:rPr>
              <a:t>FM_Capstone_Project:Dataset 	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A9746-05EE-4D00-BA7A-BE85A159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/>
              <a:t>The datasets used are:</a:t>
            </a:r>
          </a:p>
          <a:p>
            <a:pPr marL="0" indent="0">
              <a:buNone/>
            </a:pPr>
            <a:r>
              <a:rPr lang="en-GB"/>
              <a:t>1) list of Toronto neighborhoods and postal codes taken from Wikipedia</a:t>
            </a:r>
          </a:p>
          <a:p>
            <a:pPr marL="0" indent="0">
              <a:buNone/>
            </a:pPr>
            <a:r>
              <a:rPr lang="en-GB"/>
              <a:t>2) Georeferencing information from Foursquare API.</a:t>
            </a:r>
          </a:p>
          <a:p>
            <a:pPr marL="0" indent="0">
              <a:buNone/>
            </a:pPr>
            <a:r>
              <a:rPr lang="en-GB"/>
              <a:t>3) List of Venues categories from Foursquare API.</a:t>
            </a:r>
          </a:p>
          <a:p>
            <a:pPr marL="0" indent="0">
              <a:buNone/>
            </a:pPr>
            <a:r>
              <a:rPr lang="en-GB"/>
              <a:t>4) List of Restaurants from Forsquare API.</a:t>
            </a:r>
          </a:p>
          <a:p>
            <a:pPr marL="0" indent="0">
              <a:buNone/>
            </a:pPr>
            <a:r>
              <a:rPr lang="en-GB"/>
              <a:t>5) List of Italian Restaurants from Foursquare API.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42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3C280B-7431-41AE-B93D-7BD73AEB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2100" b="1">
                <a:solidFill>
                  <a:srgbClr val="FFFFFF"/>
                </a:solidFill>
              </a:rPr>
              <a:t>FM_Capstone_Project:Data Cleaning	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A9746-05EE-4D00-BA7A-BE85A159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/>
              <a:t>Only information gathered from Wikipedia must have boroughs </a:t>
            </a:r>
            <a:r>
              <a:rPr lang="en-GB"/>
              <a:t>otherwise they will not be imported.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If Neighbourhood is not present on the Wikipedia table Borough will be used.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In the Dataframe of the Neighbourhoods we do not yet have the georeferencing information, in Join we add the location information from FourSquare.</a:t>
            </a:r>
          </a:p>
          <a:p>
            <a:pPr marL="0" indent="0">
              <a:buNone/>
            </a:pPr>
            <a:endParaRPr lang="en-GB"/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E900BDB-3132-4625-BFF1-58F0B5706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t="9091" r="2054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3C280B-7431-41AE-B93D-7BD73AEB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 b="1"/>
              <a:t>FM_Capstone_Project:Exploratory Analysis 1/4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A9746-05EE-4D00-BA7A-BE85A159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Let’s visualize the map with the neighborhoods of Toronto to understand how they are distributed.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9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D58AB52-A449-44EC-B34A-1A7E07F2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6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3C280B-7431-41AE-B93D-7BD73AEB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 b="1"/>
              <a:t>FM_Capstone_Project:Exploratory Analysis 2/4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A9746-05EE-4D00-BA7A-BE85A159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Map of the Italian Restaurant.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11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26C6FFE-4B50-4372-A50D-9C5B39B83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" t="9091" r="212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3C280B-7431-41AE-B93D-7BD73AEB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 b="1"/>
              <a:t>FM_Capstone_Project:Exploratory Analysis 3/4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A9746-05EE-4D00-BA7A-BE85A159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Map of the  neighborhoods (green) and Italian Restaurants (red).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409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21ED5A2-A5C9-42E9-979D-DF2DB3BA9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3C280B-7431-41AE-B93D-7BD73AEB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900" b="1"/>
              <a:t>FM_Capstone_Project:Exploratory Analysis 4/4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A9746-05EE-4D00-BA7A-BE85A159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A Plot of all the Restaurant category.</a:t>
            </a:r>
          </a:p>
        </p:txBody>
      </p: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8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3C280B-7431-41AE-B93D-7BD73AEB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2100" b="1" dirty="0" err="1">
                <a:solidFill>
                  <a:srgbClr val="FFFFFF"/>
                </a:solidFill>
              </a:rPr>
              <a:t>FM_Capstone_Project:Clustering</a:t>
            </a:r>
            <a:r>
              <a:rPr lang="en-GB" sz="21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FA9746-05EE-4D00-BA7A-BE85A159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We apply with  Algorithm </a:t>
            </a:r>
            <a:r>
              <a:rPr lang="en-GB" dirty="0" err="1"/>
              <a:t>KMeans</a:t>
            </a:r>
            <a:r>
              <a:rPr lang="en-GB" dirty="0"/>
              <a:t> suggests a split of Toronto city into 6 Clusters.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959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FM_Capstone_Project:Idea</vt:lpstr>
      <vt:lpstr>FM_Capstone_Project:Consideration</vt:lpstr>
      <vt:lpstr>FM_Capstone_Project:Dataset  </vt:lpstr>
      <vt:lpstr>FM_Capstone_Project:Data Cleaning  </vt:lpstr>
      <vt:lpstr>FM_Capstone_Project:Exploratory Analysis 1/4 </vt:lpstr>
      <vt:lpstr>FM_Capstone_Project:Exploratory Analysis 2/4 </vt:lpstr>
      <vt:lpstr>FM_Capstone_Project:Exploratory Analysis 3/4 </vt:lpstr>
      <vt:lpstr>FM_Capstone_Project:Exploratory Analysis 4/4 </vt:lpstr>
      <vt:lpstr>FM_Capstone_Project:Clustering </vt:lpstr>
      <vt:lpstr>FM_Capstone_Project:Conclusions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FM_Capstone_Project:Idea</dc:title>
  <dc:creator>fabio moschella</dc:creator>
  <cp:lastModifiedBy>fabio moschella</cp:lastModifiedBy>
  <cp:revision>1</cp:revision>
  <dcterms:created xsi:type="dcterms:W3CDTF">2020-05-06T17:07:30Z</dcterms:created>
  <dcterms:modified xsi:type="dcterms:W3CDTF">2020-05-06T17:20:59Z</dcterms:modified>
</cp:coreProperties>
</file>