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8" r:id="rId5"/>
    <p:sldId id="258" r:id="rId6"/>
    <p:sldId id="257" r:id="rId7"/>
    <p:sldId id="282" r:id="rId8"/>
    <p:sldId id="286" r:id="rId9"/>
    <p:sldId id="287" r:id="rId10"/>
    <p:sldId id="288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5ABA6-0969-442E-B6AB-275709037C3E}" v="6" dt="2025-10-01T14:12:47.5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19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D863E-EB4B-E019-744F-17EDB82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693D74-8304-8716-8A31-D2F3A2CF7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3B788-3BEA-660B-2BD8-BF8805DA8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299D-C555-3703-91D9-B1FEACE63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389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D2E7F-2E4D-FE9E-E83B-75A3A7026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85326-9521-0D77-4B8D-E3FB4D259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8A8E50-B0CA-827D-DD7B-2D90B00DB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93BAC-4591-4D8A-F5AF-EC6F5ECDE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19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416EB-358E-76BE-D708-7C018473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80562-4964-BC96-6EDD-4DA2AF172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59955-DFFB-BBAF-3BEE-3E24D87B3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5A077-D735-64CF-3397-EA7D715F91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6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fabiomotatj@hot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Renato.taner@liv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5324" y="0"/>
            <a:ext cx="4210051" cy="1581150"/>
          </a:xfrm>
        </p:spPr>
        <p:txBody>
          <a:bodyPr/>
          <a:lstStyle/>
          <a:p>
            <a:r>
              <a:rPr lang="en-US" dirty="0" err="1"/>
              <a:t>Fundamentos</a:t>
            </a:r>
            <a:r>
              <a:rPr lang="en-US" dirty="0"/>
              <a:t> de </a:t>
            </a:r>
            <a:r>
              <a:rPr lang="en-US" dirty="0" err="1"/>
              <a:t>programação</a:t>
            </a: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EEB4216-2E3C-0462-FF60-1C98B9F678DC}"/>
              </a:ext>
            </a:extLst>
          </p:cNvPr>
          <p:cNvSpPr txBox="1">
            <a:spLocks/>
          </p:cNvSpPr>
          <p:nvPr/>
        </p:nvSpPr>
        <p:spPr>
          <a:xfrm>
            <a:off x="447674" y="2867025"/>
            <a:ext cx="4800601" cy="18192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 err="1"/>
              <a:t>Aplicações</a:t>
            </a:r>
            <a:r>
              <a:rPr lang="en-US" dirty="0"/>
              <a:t> web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05BAA-8FB9-C203-F6BB-14FB8B162871}"/>
              </a:ext>
            </a:extLst>
          </p:cNvPr>
          <p:cNvSpPr txBox="1">
            <a:spLocks/>
          </p:cNvSpPr>
          <p:nvPr/>
        </p:nvSpPr>
        <p:spPr>
          <a:xfrm>
            <a:off x="6096000" y="3914775"/>
            <a:ext cx="4800601" cy="10858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r>
              <a:rPr lang="en-US" dirty="0" err="1"/>
              <a:t>engenharia</a:t>
            </a:r>
            <a:r>
              <a:rPr lang="en-US" dirty="0"/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684140"/>
          </a:xfrm>
        </p:spPr>
        <p:txBody>
          <a:bodyPr/>
          <a:lstStyle/>
          <a:p>
            <a:r>
              <a:rPr lang="en-US" dirty="0" err="1"/>
              <a:t>Ementa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18" y="1067628"/>
            <a:ext cx="7954962" cy="5018847"/>
          </a:xfrm>
        </p:spPr>
        <p:txBody>
          <a:bodyPr>
            <a:normAutofit/>
          </a:bodyPr>
          <a:lstStyle/>
          <a:p>
            <a:pPr lvl="1"/>
            <a:r>
              <a:rPr lang="pt-BR" b="1" dirty="0"/>
              <a:t>Fundamentos de </a:t>
            </a:r>
            <a:r>
              <a:rPr lang="pt-BR" b="1" dirty="0" err="1"/>
              <a:t>frontend</a:t>
            </a:r>
            <a:r>
              <a:rPr lang="pt-BR" b="1" dirty="0"/>
              <a:t> e </a:t>
            </a:r>
            <a:r>
              <a:rPr lang="pt-BR" b="1" dirty="0" err="1"/>
              <a:t>backend</a:t>
            </a:r>
            <a:r>
              <a:rPr lang="pt-BR" b="1" dirty="0"/>
              <a:t> </a:t>
            </a:r>
          </a:p>
          <a:p>
            <a:pPr lvl="2"/>
            <a:r>
              <a:rPr lang="pt-BR" dirty="0"/>
              <a:t>HTML, </a:t>
            </a:r>
            <a:r>
              <a:rPr lang="pt-BR" dirty="0" err="1"/>
              <a:t>JavaScript</a:t>
            </a:r>
            <a:r>
              <a:rPr lang="pt-BR" dirty="0"/>
              <a:t>, Web API</a:t>
            </a:r>
            <a:endParaRPr lang="en-US" dirty="0"/>
          </a:p>
          <a:p>
            <a:pPr lvl="2"/>
            <a:r>
              <a:rPr lang="pt-BR" dirty="0"/>
              <a:t>Cliente-servidor </a:t>
            </a:r>
          </a:p>
          <a:p>
            <a:pPr lvl="2"/>
            <a:r>
              <a:rPr lang="pt-BR" dirty="0"/>
              <a:t>Ferramentas e frameworks</a:t>
            </a:r>
            <a:endParaRPr lang="en-US" dirty="0"/>
          </a:p>
          <a:p>
            <a:pPr lvl="1"/>
            <a:r>
              <a:rPr lang="pt-BR" b="1" dirty="0"/>
              <a:t>Fundamentos de programação</a:t>
            </a:r>
            <a:endParaRPr lang="en-US" b="1" dirty="0"/>
          </a:p>
          <a:p>
            <a:pPr lvl="2"/>
            <a:r>
              <a:rPr lang="pt-BR" dirty="0"/>
              <a:t>Estruturas de decisão, estruturas de repetição</a:t>
            </a:r>
            <a:endParaRPr lang="en-US" dirty="0"/>
          </a:p>
          <a:p>
            <a:pPr lvl="2"/>
            <a:r>
              <a:rPr lang="pt-BR" dirty="0"/>
              <a:t>Estruturas de dados (objetos, listas, vetores etc.)</a:t>
            </a:r>
            <a:endParaRPr lang="en-US" dirty="0"/>
          </a:p>
          <a:p>
            <a:pPr lvl="1"/>
            <a:r>
              <a:rPr lang="pt-BR" b="1" dirty="0"/>
              <a:t>Linguagens de programação</a:t>
            </a:r>
          </a:p>
          <a:p>
            <a:pPr lvl="2"/>
            <a:r>
              <a:rPr lang="pt-BR" dirty="0"/>
              <a:t>Ferramentas de código: VS </a:t>
            </a:r>
            <a:r>
              <a:rPr lang="pt-BR" dirty="0" err="1"/>
              <a:t>Code</a:t>
            </a:r>
            <a:r>
              <a:rPr lang="pt-BR" dirty="0"/>
              <a:t>, </a:t>
            </a:r>
            <a:r>
              <a:rPr lang="pt-BR" dirty="0" err="1"/>
              <a:t>Git</a:t>
            </a:r>
            <a:r>
              <a:rPr lang="pt-BR" dirty="0"/>
              <a:t>, frameworks</a:t>
            </a:r>
            <a:endParaRPr lang="en-US" dirty="0"/>
          </a:p>
          <a:p>
            <a:pPr lvl="2"/>
            <a:r>
              <a:rPr lang="en-US" dirty="0"/>
              <a:t>Python</a:t>
            </a:r>
          </a:p>
          <a:p>
            <a:pPr lvl="2"/>
            <a:r>
              <a:rPr lang="en-US" dirty="0"/>
              <a:t>Web API</a:t>
            </a:r>
          </a:p>
          <a:p>
            <a:pPr lvl="2"/>
            <a:r>
              <a:rPr lang="pt-BR" dirty="0"/>
              <a:t>Notebooks para testes e automação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053" y="1002516"/>
            <a:ext cx="2895600" cy="551180"/>
          </a:xfrm>
        </p:spPr>
        <p:txBody>
          <a:bodyPr/>
          <a:lstStyle/>
          <a:p>
            <a:r>
              <a:rPr lang="en-US" dirty="0"/>
              <a:t>Aula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252" y="2665048"/>
            <a:ext cx="3758454" cy="326958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O que é </a:t>
            </a:r>
            <a:r>
              <a:rPr lang="en-US" dirty="0" err="1"/>
              <a:t>programação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Aplicações</a:t>
            </a:r>
            <a:r>
              <a:rPr lang="en-US" dirty="0"/>
              <a:t> web x Desktop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Eventos</a:t>
            </a:r>
            <a:endParaRPr lang="en-US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Rotinas</a:t>
            </a:r>
            <a:r>
              <a:rPr lang="en-US" dirty="0"/>
              <a:t> simples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Menções</a:t>
            </a:r>
            <a:r>
              <a:rPr lang="en-US" dirty="0"/>
              <a:t> a backend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Prática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0069" y="559935"/>
            <a:ext cx="10327006" cy="6002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Programação</a:t>
            </a:r>
            <a:endParaRPr lang="en-US" b="1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Dar </a:t>
            </a:r>
            <a:r>
              <a:rPr lang="en-US" sz="1600" dirty="0" err="1"/>
              <a:t>instruções</a:t>
            </a:r>
            <a:r>
              <a:rPr lang="en-US" sz="1600" dirty="0"/>
              <a:t> </a:t>
            </a:r>
            <a:r>
              <a:rPr lang="en-US" sz="1600" dirty="0" err="1"/>
              <a:t>ao</a:t>
            </a:r>
            <a:r>
              <a:rPr lang="en-US" sz="1600" dirty="0"/>
              <a:t> </a:t>
            </a:r>
            <a:r>
              <a:rPr lang="en-US" sz="1600" dirty="0" err="1"/>
              <a:t>computador</a:t>
            </a:r>
            <a:r>
              <a:rPr lang="en-US" sz="1600" dirty="0"/>
              <a:t> para </a:t>
            </a:r>
            <a:r>
              <a:rPr lang="en-US" sz="1600" dirty="0" err="1"/>
              <a:t>executar</a:t>
            </a:r>
            <a:r>
              <a:rPr lang="en-US" sz="1600" dirty="0"/>
              <a:t> </a:t>
            </a:r>
            <a:r>
              <a:rPr lang="en-US" sz="1600" dirty="0" err="1"/>
              <a:t>tarefas</a:t>
            </a:r>
            <a:r>
              <a:rPr lang="en-US" sz="1600" dirty="0"/>
              <a:t>.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Pode </a:t>
            </a:r>
            <a:r>
              <a:rPr lang="en-US" sz="1600" dirty="0" err="1"/>
              <a:t>executar</a:t>
            </a:r>
            <a:r>
              <a:rPr lang="en-US" sz="1600" dirty="0"/>
              <a:t> </a:t>
            </a:r>
            <a:r>
              <a:rPr lang="en-US" sz="1600" dirty="0" err="1"/>
              <a:t>tarefas</a:t>
            </a:r>
            <a:r>
              <a:rPr lang="en-US" sz="1600" dirty="0"/>
              <a:t> </a:t>
            </a:r>
            <a:r>
              <a:rPr lang="en-US" sz="1600" dirty="0" err="1"/>
              <a:t>quando</a:t>
            </a:r>
            <a:r>
              <a:rPr lang="en-US" sz="1600" dirty="0"/>
              <a:t> um </a:t>
            </a:r>
            <a:r>
              <a:rPr lang="en-US" sz="1600" dirty="0" err="1"/>
              <a:t>usuário</a:t>
            </a:r>
            <a:r>
              <a:rPr lang="en-US" sz="1600" dirty="0"/>
              <a:t> </a:t>
            </a:r>
            <a:r>
              <a:rPr lang="en-US" sz="1600" dirty="0" err="1"/>
              <a:t>faz</a:t>
            </a:r>
            <a:r>
              <a:rPr lang="en-US" sz="1600" dirty="0"/>
              <a:t> </a:t>
            </a:r>
            <a:r>
              <a:rPr lang="en-US" sz="1600" dirty="0" err="1"/>
              <a:t>uma</a:t>
            </a:r>
            <a:r>
              <a:rPr lang="en-US" sz="1600" dirty="0"/>
              <a:t> </a:t>
            </a:r>
            <a:r>
              <a:rPr lang="en-US" sz="1600" dirty="0" err="1"/>
              <a:t>interação</a:t>
            </a:r>
            <a:r>
              <a:rPr lang="en-US" sz="1600" dirty="0"/>
              <a:t>. (</a:t>
            </a:r>
            <a:r>
              <a:rPr lang="en-US" sz="1600" i="1" dirty="0"/>
              <a:t>ex.: </a:t>
            </a:r>
            <a:r>
              <a:rPr lang="en-US" sz="1600" i="1" dirty="0" err="1"/>
              <a:t>Clicar</a:t>
            </a:r>
            <a:r>
              <a:rPr lang="en-US" sz="1600" i="1" dirty="0"/>
              <a:t> </a:t>
            </a:r>
            <a:r>
              <a:rPr lang="en-US" sz="1600" i="1" dirty="0" err="1"/>
              <a:t>em</a:t>
            </a:r>
            <a:r>
              <a:rPr lang="en-US" sz="1600" i="1" dirty="0"/>
              <a:t> um </a:t>
            </a:r>
            <a:r>
              <a:rPr lang="en-US" sz="1600" i="1" dirty="0" err="1"/>
              <a:t>botão</a:t>
            </a:r>
            <a:r>
              <a:rPr lang="en-US" sz="1600" i="1" dirty="0"/>
              <a:t> para </a:t>
            </a:r>
            <a:r>
              <a:rPr lang="en-US" sz="1600" i="1" dirty="0" err="1"/>
              <a:t>salvar</a:t>
            </a:r>
            <a:r>
              <a:rPr lang="en-US" sz="1600" i="1" dirty="0"/>
              <a:t> um </a:t>
            </a:r>
            <a:r>
              <a:rPr lang="en-US" sz="1600" i="1" dirty="0" err="1"/>
              <a:t>arquivo</a:t>
            </a:r>
            <a:r>
              <a:rPr lang="en-US" sz="1600" dirty="0"/>
              <a:t>.).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Pode </a:t>
            </a:r>
            <a:r>
              <a:rPr lang="en-US" sz="1600" dirty="0" err="1"/>
              <a:t>executar</a:t>
            </a:r>
            <a:r>
              <a:rPr lang="en-US" sz="1600" dirty="0"/>
              <a:t> de forma </a:t>
            </a:r>
            <a:r>
              <a:rPr lang="en-US" sz="1600" dirty="0" err="1"/>
              <a:t>agendada</a:t>
            </a:r>
            <a:r>
              <a:rPr lang="en-US" sz="1600" dirty="0"/>
              <a:t>. (</a:t>
            </a:r>
            <a:r>
              <a:rPr lang="en-US" sz="1600" i="1" dirty="0"/>
              <a:t>ex: Ao final do </a:t>
            </a:r>
            <a:r>
              <a:rPr lang="en-US" sz="1600" i="1" dirty="0" err="1"/>
              <a:t>dia</a:t>
            </a:r>
            <a:r>
              <a:rPr lang="en-US" sz="1600" i="1" dirty="0"/>
              <a:t>, </a:t>
            </a:r>
            <a:r>
              <a:rPr lang="en-US" sz="1600" i="1" dirty="0" err="1"/>
              <a:t>vai</a:t>
            </a:r>
            <a:r>
              <a:rPr lang="en-US" sz="1600" i="1" dirty="0"/>
              <a:t> </a:t>
            </a:r>
            <a:r>
              <a:rPr lang="en-US" sz="1600" i="1" dirty="0" err="1"/>
              <a:t>extrair</a:t>
            </a:r>
            <a:r>
              <a:rPr lang="en-US" sz="1600" i="1" dirty="0"/>
              <a:t> dados e </a:t>
            </a:r>
            <a:r>
              <a:rPr lang="en-US" sz="1600" i="1" dirty="0" err="1"/>
              <a:t>enviar</a:t>
            </a:r>
            <a:r>
              <a:rPr lang="en-US" sz="1600" i="1" dirty="0"/>
              <a:t> </a:t>
            </a:r>
            <a:r>
              <a:rPr lang="en-US" sz="1600" i="1" dirty="0" err="1"/>
              <a:t>relatórios</a:t>
            </a:r>
            <a:r>
              <a:rPr lang="en-US" sz="1600" i="1" dirty="0"/>
              <a:t> para a </a:t>
            </a:r>
            <a:r>
              <a:rPr lang="en-US" sz="1600" i="1" dirty="0" err="1"/>
              <a:t>gerência</a:t>
            </a:r>
            <a:r>
              <a:rPr lang="en-US" sz="1600" i="1" dirty="0"/>
              <a:t>.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Aplicações</a:t>
            </a:r>
            <a:r>
              <a:rPr lang="en-US" b="1" dirty="0"/>
              <a:t> Web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Executadas a partir de um navegador de internet (</a:t>
            </a:r>
            <a:r>
              <a:rPr lang="pt-BR" sz="1600" i="1" dirty="0"/>
              <a:t>ex.: Google </a:t>
            </a:r>
            <a:r>
              <a:rPr lang="pt-BR" sz="1600" i="1" dirty="0" err="1"/>
              <a:t>Chrome</a:t>
            </a:r>
            <a:r>
              <a:rPr lang="pt-BR" sz="1600" dirty="0"/>
              <a:t>).</a:t>
            </a:r>
            <a:endParaRPr lang="en-US" sz="16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Baseadas em HTML, </a:t>
            </a:r>
            <a:r>
              <a:rPr lang="pt-BR" sz="1600" dirty="0" err="1"/>
              <a:t>JavaScript</a:t>
            </a:r>
            <a:r>
              <a:rPr lang="pt-BR" sz="1600" dirty="0"/>
              <a:t> e CSS, rodando sobre o protocolo HTTP.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Aplicações</a:t>
            </a:r>
            <a:r>
              <a:rPr lang="en-US" b="1" dirty="0"/>
              <a:t> desktop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Executadas no próprio computador, podendo ou não ter dependências externas (ex.: MS Excel).</a:t>
            </a:r>
            <a:endParaRPr lang="en-US" sz="1600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São </a:t>
            </a:r>
            <a:r>
              <a:rPr lang="en-US" sz="1600" dirty="0" err="1"/>
              <a:t>baseadas</a:t>
            </a:r>
            <a:r>
              <a:rPr lang="en-US" sz="1600" dirty="0"/>
              <a:t> </a:t>
            </a:r>
            <a:r>
              <a:rPr lang="en-US" sz="1600" dirty="0" err="1"/>
              <a:t>nas</a:t>
            </a:r>
            <a:r>
              <a:rPr lang="en-US" sz="1600" dirty="0"/>
              <a:t> </a:t>
            </a:r>
            <a:r>
              <a:rPr lang="en-US" sz="1600" dirty="0" err="1"/>
              <a:t>propriedades</a:t>
            </a:r>
            <a:r>
              <a:rPr lang="en-US" sz="1600" dirty="0"/>
              <a:t> do </a:t>
            </a:r>
            <a:r>
              <a:rPr lang="en-US" sz="1600" dirty="0" err="1"/>
              <a:t>próprio</a:t>
            </a:r>
            <a:r>
              <a:rPr lang="en-US" sz="1600" dirty="0"/>
              <a:t> </a:t>
            </a:r>
            <a:r>
              <a:rPr lang="en-US" sz="1600" dirty="0" err="1"/>
              <a:t>sistema</a:t>
            </a:r>
            <a:r>
              <a:rPr lang="en-US" sz="1600" dirty="0"/>
              <a:t> </a:t>
            </a:r>
            <a:r>
              <a:rPr lang="en-US" sz="1600" dirty="0" err="1"/>
              <a:t>operacional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Linguagem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aplicações</a:t>
            </a:r>
            <a:r>
              <a:rPr lang="en-US" dirty="0"/>
              <a:t> web, </a:t>
            </a:r>
            <a:r>
              <a:rPr lang="en-US" dirty="0" err="1"/>
              <a:t>contém</a:t>
            </a:r>
            <a:r>
              <a:rPr lang="en-US" dirty="0"/>
              <a:t> </a:t>
            </a:r>
            <a:r>
              <a:rPr lang="en-US" dirty="0" err="1"/>
              <a:t>instruções</a:t>
            </a:r>
            <a:r>
              <a:rPr lang="en-US" dirty="0"/>
              <a:t> de </a:t>
            </a:r>
            <a:r>
              <a:rPr lang="en-US" dirty="0" err="1"/>
              <a:t>como</a:t>
            </a:r>
            <a:r>
              <a:rPr lang="en-US" dirty="0"/>
              <a:t> o </a:t>
            </a:r>
            <a:r>
              <a:rPr lang="en-US" dirty="0" err="1"/>
              <a:t>navegador</a:t>
            </a:r>
            <a:r>
              <a:rPr lang="en-US" dirty="0"/>
              <a:t> </a:t>
            </a:r>
            <a:r>
              <a:rPr lang="en-US" dirty="0" err="1"/>
              <a:t>deve</a:t>
            </a:r>
            <a:r>
              <a:rPr lang="en-US" dirty="0"/>
              <a:t> </a:t>
            </a:r>
            <a:r>
              <a:rPr lang="en-US" dirty="0" err="1"/>
              <a:t>montar</a:t>
            </a:r>
            <a:r>
              <a:rPr lang="en-US" dirty="0"/>
              <a:t> a </a:t>
            </a:r>
            <a:r>
              <a:rPr lang="en-US" dirty="0" err="1"/>
              <a:t>aplicação</a:t>
            </a:r>
            <a:r>
              <a:rPr lang="en-US" dirty="0"/>
              <a:t>.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CC6F0-6742-3BE4-F66A-C2040F9BF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181567C-BF75-AD73-0947-3E62A806D5B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0069" y="559935"/>
            <a:ext cx="10327006" cy="6002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Estilo dos components html, </a:t>
            </a:r>
            <a:r>
              <a:rPr lang="en-US" sz="1600" dirty="0" err="1"/>
              <a:t>permite</a:t>
            </a:r>
            <a:r>
              <a:rPr lang="en-US" sz="1600" dirty="0"/>
              <a:t> mudar as </a:t>
            </a:r>
            <a:r>
              <a:rPr lang="en-US" sz="1600" dirty="0" err="1"/>
              <a:t>características</a:t>
            </a:r>
            <a:r>
              <a:rPr lang="en-US" sz="1600" dirty="0"/>
              <a:t> </a:t>
            </a:r>
            <a:r>
              <a:rPr lang="en-US" sz="1600" dirty="0" err="1"/>
              <a:t>visuais</a:t>
            </a:r>
            <a:r>
              <a:rPr lang="en-US" sz="1600" dirty="0"/>
              <a:t>, </a:t>
            </a:r>
            <a:r>
              <a:rPr lang="en-US" sz="1600" dirty="0" err="1"/>
              <a:t>ajustando</a:t>
            </a:r>
            <a:r>
              <a:rPr lang="en-US" sz="1600" dirty="0"/>
              <a:t> o a </a:t>
            </a:r>
            <a:r>
              <a:rPr lang="en-US" sz="1600" dirty="0" err="1"/>
              <a:t>aparência</a:t>
            </a:r>
            <a:r>
              <a:rPr lang="en-US" sz="1600" dirty="0"/>
              <a:t> da </a:t>
            </a:r>
            <a:r>
              <a:rPr lang="en-US" sz="1600" dirty="0" err="1"/>
              <a:t>aplicação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Javascript</a:t>
            </a:r>
            <a:endParaRPr lang="en-US" b="1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Linguagem de programação que permite executar comandos a partir de um código HTML, assim como interagir com ele.</a:t>
            </a:r>
            <a:r>
              <a:rPr lang="en-US" sz="1600" dirty="0"/>
              <a:t> (</a:t>
            </a:r>
            <a:r>
              <a:rPr lang="en-US" sz="1600" i="1" dirty="0"/>
              <a:t>e</a:t>
            </a:r>
            <a:r>
              <a:rPr lang="pt-BR" sz="1600" i="1" dirty="0"/>
              <a:t>x.: ao clicar em um botão, validamos se os campos estão preenchidos e enviamos os dados para salvar no banco</a:t>
            </a:r>
            <a:r>
              <a:rPr lang="en-US" sz="1600" i="1" dirty="0"/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Eventos</a:t>
            </a:r>
            <a:endParaRPr lang="en-US" b="1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No contexto que estamos estudando, evento pode ser qualquer interação que desejamos tratar. (</a:t>
            </a:r>
            <a:r>
              <a:rPr lang="pt-BR" sz="1600" i="1" dirty="0"/>
              <a:t>e</a:t>
            </a:r>
            <a:r>
              <a:rPr lang="en-US" sz="1600" i="1" dirty="0"/>
              <a:t>x.: Clique de um </a:t>
            </a:r>
            <a:r>
              <a:rPr lang="en-US" sz="1600" i="1" dirty="0" err="1"/>
              <a:t>botão</a:t>
            </a:r>
            <a:r>
              <a:rPr lang="en-US" sz="1600" i="1" dirty="0"/>
              <a:t>, </a:t>
            </a:r>
            <a:r>
              <a:rPr lang="en-US" sz="1600" i="1" dirty="0" err="1"/>
              <a:t>alteração</a:t>
            </a:r>
            <a:r>
              <a:rPr lang="en-US" sz="1600" i="1" dirty="0"/>
              <a:t> do </a:t>
            </a:r>
            <a:r>
              <a:rPr lang="en-US" sz="1600" i="1" dirty="0" err="1"/>
              <a:t>texto</a:t>
            </a:r>
            <a:r>
              <a:rPr lang="en-US" sz="1600" i="1" dirty="0"/>
              <a:t> de um </a:t>
            </a:r>
            <a:r>
              <a:rPr lang="en-US" sz="1600" i="1" dirty="0" err="1"/>
              <a:t>componente</a:t>
            </a:r>
            <a:r>
              <a:rPr lang="en-US" sz="1600" i="1" dirty="0"/>
              <a:t>, </a:t>
            </a:r>
            <a:r>
              <a:rPr lang="en-US" sz="1600" i="1" dirty="0" err="1"/>
              <a:t>carregamento</a:t>
            </a:r>
            <a:r>
              <a:rPr lang="en-US" sz="1600" i="1" dirty="0"/>
              <a:t> da </a:t>
            </a:r>
            <a:r>
              <a:rPr lang="en-US" sz="1600" i="1" dirty="0" err="1"/>
              <a:t>página</a:t>
            </a:r>
            <a:r>
              <a:rPr lang="en-US" sz="1600" dirty="0"/>
              <a:t>.).</a:t>
            </a:r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O </a:t>
            </a:r>
            <a:r>
              <a:rPr lang="pt-BR" sz="1600" dirty="0" err="1"/>
              <a:t>JavaScript</a:t>
            </a:r>
            <a:r>
              <a:rPr lang="pt-BR" sz="1600" dirty="0"/>
              <a:t> permite interceptar interações e executar as ações necessárias.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Rotinas</a:t>
            </a:r>
            <a:endParaRPr lang="en-US" b="1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r>
              <a:rPr lang="pt-BR" dirty="0"/>
              <a:t>Qualquer trecho de código que execute uma tarefa.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E5C6B449-D37E-6D2D-7390-1D22BF21636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15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3B275-DAE7-0798-2AD8-E69D6D44B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7640628-8FDB-8D5F-3C9D-1553F822593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60069" y="559935"/>
            <a:ext cx="10327006" cy="600279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Pratica</a:t>
            </a:r>
            <a:r>
              <a:rPr lang="en-US" dirty="0"/>
              <a:t> – Frond end com </a:t>
            </a:r>
            <a:r>
              <a:rPr lang="en-US" dirty="0" err="1"/>
              <a:t>ações</a:t>
            </a:r>
            <a:r>
              <a:rPr lang="en-US" dirty="0"/>
              <a:t> </a:t>
            </a:r>
            <a:r>
              <a:rPr lang="en-US" dirty="0" err="1"/>
              <a:t>básicas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569214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D64F035E-88E6-911C-AAF5-00FE7CB9EF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2887CD-5E4F-2663-AB1E-A52536408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07" y="871320"/>
            <a:ext cx="5982535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E7226-FAB3-0C01-1E31-A1C30EE80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540AF-3F79-D946-5DB7-779BD3C7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6"/>
            <a:ext cx="2895600" cy="551180"/>
          </a:xfrm>
        </p:spPr>
        <p:txBody>
          <a:bodyPr/>
          <a:lstStyle/>
          <a:p>
            <a:r>
              <a:rPr lang="en-US" dirty="0"/>
              <a:t>Aula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DA056-BF56-39DA-4FB5-C4FBF0D9D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3124200" cy="3269589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/>
              <a:t>…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129C2C4-A267-482D-6753-E853E472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53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 err="1"/>
              <a:t>Obrigado</a:t>
            </a:r>
            <a:r>
              <a:rPr lang="en-US" dirty="0"/>
              <a:t>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Fábio Mota</a:t>
            </a:r>
          </a:p>
          <a:p>
            <a:r>
              <a:rPr lang="en-US" dirty="0">
                <a:hlinkClick r:id="rId3"/>
              </a:rPr>
              <a:t>fabiomotatj@hotmail.com</a:t>
            </a:r>
            <a:r>
              <a:rPr lang="en-US" dirty="0"/>
              <a:t>	</a:t>
            </a:r>
          </a:p>
          <a:p>
            <a:r>
              <a:rPr lang="en-US" dirty="0"/>
              <a:t>Renato Lisboa</a:t>
            </a:r>
          </a:p>
          <a:p>
            <a:r>
              <a:rPr lang="en-US" dirty="0">
                <a:hlinkClick r:id="rId4"/>
              </a:rPr>
              <a:t>Renato.taner@live.com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{BFF26FC0-5F95-47DE-86EE-EED38F8BE279}TF7521aafa-c748-4c40-a498-ba511be234dc5b1b6097_win32-5039330bb2f3</Template>
  <TotalTime>2040</TotalTime>
  <Words>384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Tenorite</vt:lpstr>
      <vt:lpstr>Custom</vt:lpstr>
      <vt:lpstr>Fundamentos de programação</vt:lpstr>
      <vt:lpstr>Ementa</vt:lpstr>
      <vt:lpstr>Aula 1</vt:lpstr>
      <vt:lpstr>PowerPoint Presentation</vt:lpstr>
      <vt:lpstr>PowerPoint Presentation</vt:lpstr>
      <vt:lpstr>PowerPoint Presentation</vt:lpstr>
      <vt:lpstr>Aula 2</vt:lpstr>
      <vt:lpstr>Obrigado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programação</dc:title>
  <dc:creator>Mota, Fabio</dc:creator>
  <cp:lastModifiedBy>Mota, Fabio</cp:lastModifiedBy>
  <cp:revision>9</cp:revision>
  <dcterms:created xsi:type="dcterms:W3CDTF">2025-09-30T12:52:14Z</dcterms:created>
  <dcterms:modified xsi:type="dcterms:W3CDTF">2025-10-04T19:48:01Z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dad3be33-4108-4738-9e07-d8656a181486_Enabled">
    <vt:lpwstr>true</vt:lpwstr>
  </property>
  <property fmtid="{D5CDD505-2E9C-101B-9397-08002B2CF9AE}" pid="5" name="MSIP_Label_dad3be33-4108-4738-9e07-d8656a181486_SetDate">
    <vt:lpwstr>2025-09-30T12:56:27Z</vt:lpwstr>
  </property>
  <property fmtid="{D5CDD505-2E9C-101B-9397-08002B2CF9AE}" pid="6" name="MSIP_Label_dad3be33-4108-4738-9e07-d8656a181486_Method">
    <vt:lpwstr>Privileged</vt:lpwstr>
  </property>
  <property fmtid="{D5CDD505-2E9C-101B-9397-08002B2CF9AE}" pid="7" name="MSIP_Label_dad3be33-4108-4738-9e07-d8656a181486_Name">
    <vt:lpwstr>Public No Visual Label</vt:lpwstr>
  </property>
  <property fmtid="{D5CDD505-2E9C-101B-9397-08002B2CF9AE}" pid="8" name="MSIP_Label_dad3be33-4108-4738-9e07-d8656a181486_SiteId">
    <vt:lpwstr>945c199a-83a2-4e80-9f8c-5a91be5752dd</vt:lpwstr>
  </property>
  <property fmtid="{D5CDD505-2E9C-101B-9397-08002B2CF9AE}" pid="9" name="MSIP_Label_dad3be33-4108-4738-9e07-d8656a181486_ActionId">
    <vt:lpwstr>1e930818-9d7d-49b0-9cb8-bb8986bfed72</vt:lpwstr>
  </property>
  <property fmtid="{D5CDD505-2E9C-101B-9397-08002B2CF9AE}" pid="10" name="MSIP_Label_dad3be33-4108-4738-9e07-d8656a181486_ContentBits">
    <vt:lpwstr>0</vt:lpwstr>
  </property>
  <property fmtid="{D5CDD505-2E9C-101B-9397-08002B2CF9AE}" pid="11" name="MSIP_Label_dad3be33-4108-4738-9e07-d8656a181486_Tag">
    <vt:lpwstr>10, 0, 1, 1</vt:lpwstr>
  </property>
</Properties>
</file>