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3588"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xopBJMHjs1MIgE/cLLF5opLwk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 name="Google Shape;9;n"/>
          <p:cNvSpPr>
            <a:spLocks noGrp="1" noRot="1" noChangeAspect="1"/>
          </p:cNvSpPr>
          <p:nvPr>
            <p:ph type="sldImg" idx="2"/>
          </p:nvPr>
        </p:nvSpPr>
        <p:spPr>
          <a:xfrm>
            <a:off x="1106488" y="812800"/>
            <a:ext cx="5334000" cy="39973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 name="Google Shape;10;n"/>
          <p:cNvSpPr txBox="1">
            <a:spLocks noGrp="1"/>
          </p:cNvSpPr>
          <p:nvPr>
            <p:ph type="body" idx="1"/>
          </p:nvPr>
        </p:nvSpPr>
        <p:spPr>
          <a:xfrm>
            <a:off x="755650" y="5078413"/>
            <a:ext cx="6037263" cy="4800600"/>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1" name="Google Shape;11;n"/>
          <p:cNvSpPr txBox="1"/>
          <p:nvPr/>
        </p:nvSpPr>
        <p:spPr>
          <a:xfrm>
            <a:off x="0" y="0"/>
            <a:ext cx="3271838"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n"/>
          <p:cNvSpPr txBox="1"/>
          <p:nvPr/>
        </p:nvSpPr>
        <p:spPr>
          <a:xfrm>
            <a:off x="4278313" y="0"/>
            <a:ext cx="3271837"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n"/>
          <p:cNvSpPr txBox="1"/>
          <p:nvPr/>
        </p:nvSpPr>
        <p:spPr>
          <a:xfrm>
            <a:off x="0" y="10156825"/>
            <a:ext cx="3271838" cy="525463"/>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n"/>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a:t>
            </a:fld>
            <a:endParaRPr/>
          </a:p>
        </p:txBody>
      </p:sp>
      <p:sp>
        <p:nvSpPr>
          <p:cNvPr id="228" name="Google Shape;228;p1:notes"/>
          <p:cNvSpPr txBox="1"/>
          <p:nvPr/>
        </p:nvSpPr>
        <p:spPr>
          <a:xfrm>
            <a:off x="4278313" y="10156825"/>
            <a:ext cx="3268662" cy="522288"/>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
        <p:nvSpPr>
          <p:cNvPr id="229" name="Google Shape;2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0" name="Google Shape;230;p1:notes"/>
          <p:cNvSpPr txBo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231" name="Google Shape;231;p1:notes"/>
          <p:cNvSpPr txBox="1"/>
          <p:nvPr/>
        </p:nvSpPr>
        <p:spPr>
          <a:xfrm>
            <a:off x="3884613" y="8685213"/>
            <a:ext cx="2971800" cy="4587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alibri"/>
                <a:ea typeface="Calibri"/>
                <a:cs typeface="Calibri"/>
                <a:sym typeface="Calibri"/>
              </a:rPr>
              <a:t>1</a:t>
            </a:fld>
            <a:endParaRPr sz="1800">
              <a:solidFill>
                <a:srgbClr val="000000"/>
              </a:solidFill>
              <a:latin typeface="Calibri"/>
              <a:ea typeface="Calibri"/>
              <a:cs typeface="Calibri"/>
              <a:sym typeface="Calibri"/>
            </a:endParaRPr>
          </a:p>
        </p:txBody>
      </p:sp>
      <p:sp>
        <p:nvSpPr>
          <p:cNvPr id="232" name="Google Shape;232;p1: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10</a:t>
            </a:fld>
            <a:endParaRPr/>
          </a:p>
        </p:txBody>
      </p:sp>
      <p:sp>
        <p:nvSpPr>
          <p:cNvPr id="314" name="Google Shape;314;p9: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10</a:t>
            </a:fld>
            <a:endParaRPr sz="1400">
              <a:solidFill>
                <a:srgbClr val="000000"/>
              </a:solidFill>
              <a:latin typeface="Times New Roman"/>
              <a:ea typeface="Times New Roman"/>
              <a:cs typeface="Times New Roman"/>
              <a:sym typeface="Times New Roman"/>
            </a:endParaRPr>
          </a:p>
        </p:txBody>
      </p:sp>
      <p:sp>
        <p:nvSpPr>
          <p:cNvPr id="315" name="Google Shape;315;p9: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316" name="Google Shape;316;p9: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11</a:t>
            </a:fld>
            <a:endParaRPr/>
          </a:p>
        </p:txBody>
      </p:sp>
      <p:sp>
        <p:nvSpPr>
          <p:cNvPr id="334" name="Google Shape;334;p10: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5" name="Google Shape;335;p10: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1: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12</a:t>
            </a:fld>
            <a:endParaRPr/>
          </a:p>
        </p:txBody>
      </p:sp>
      <p:sp>
        <p:nvSpPr>
          <p:cNvPr id="370" name="Google Shape;370;p11: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12</a:t>
            </a:fld>
            <a:endParaRPr sz="1400">
              <a:solidFill>
                <a:srgbClr val="000000"/>
              </a:solidFill>
              <a:latin typeface="Times New Roman"/>
              <a:ea typeface="Times New Roman"/>
              <a:cs typeface="Times New Roman"/>
              <a:sym typeface="Times New Roman"/>
            </a:endParaRPr>
          </a:p>
        </p:txBody>
      </p:sp>
      <p:sp>
        <p:nvSpPr>
          <p:cNvPr id="371" name="Google Shape;371;p11:notes"/>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2" name="Google Shape;372;p11:notes"/>
          <p:cNvSpPr txBox="1"/>
          <p:nvPr/>
        </p:nvSpPr>
        <p:spPr>
          <a:xfrm>
            <a:off x="755650" y="5078413"/>
            <a:ext cx="6045200" cy="480853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373" name="Google Shape;373;p11: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2: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13</a:t>
            </a:fld>
            <a:endParaRPr/>
          </a:p>
        </p:txBody>
      </p:sp>
      <p:sp>
        <p:nvSpPr>
          <p:cNvPr id="399" name="Google Shape;399;p12: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13</a:t>
            </a:fld>
            <a:endParaRPr sz="1400">
              <a:solidFill>
                <a:srgbClr val="000000"/>
              </a:solidFill>
              <a:latin typeface="Times New Roman"/>
              <a:ea typeface="Times New Roman"/>
              <a:cs typeface="Times New Roman"/>
              <a:sym typeface="Times New Roman"/>
            </a:endParaRPr>
          </a:p>
        </p:txBody>
      </p:sp>
      <p:sp>
        <p:nvSpPr>
          <p:cNvPr id="400" name="Google Shape;400;p12:notes"/>
          <p:cNvSpPr>
            <a:spLocks noGrp="1" noRot="1" noChangeAspect="1"/>
          </p:cNvSpPr>
          <p:nvPr>
            <p:ph type="sldImg" idx="2"/>
          </p:nvPr>
        </p:nvSpPr>
        <p:spPr>
          <a:xfrm>
            <a:off x="217488" y="812800"/>
            <a:ext cx="7119937" cy="40052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1" name="Google Shape;401;p12:notes"/>
          <p:cNvSpPr txBox="1"/>
          <p:nvPr/>
        </p:nvSpPr>
        <p:spPr>
          <a:xfrm>
            <a:off x="755650" y="5078413"/>
            <a:ext cx="6045200" cy="480853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402" name="Google Shape;402;p12: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2</a:t>
            </a:fld>
            <a:endParaRPr/>
          </a:p>
        </p:txBody>
      </p:sp>
      <p:sp>
        <p:nvSpPr>
          <p:cNvPr id="239" name="Google Shape;239;p2: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0" name="Google Shape;240;p2: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3</a:t>
            </a:fld>
            <a:endParaRPr/>
          </a:p>
        </p:txBody>
      </p:sp>
      <p:sp>
        <p:nvSpPr>
          <p:cNvPr id="246" name="Google Shape;246;p3: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7" name="Google Shape;247;p3: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4</a:t>
            </a:fld>
            <a:endParaRPr/>
          </a:p>
        </p:txBody>
      </p:sp>
      <p:sp>
        <p:nvSpPr>
          <p:cNvPr id="253" name="Google Shape;253;p4: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4" name="Google Shape;254;p4: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5</a:t>
            </a:fld>
            <a:endParaRPr/>
          </a:p>
        </p:txBody>
      </p:sp>
      <p:sp>
        <p:nvSpPr>
          <p:cNvPr id="260" name="Google Shape;260;p5: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1" name="Google Shape;261;p5: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6: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6</a:t>
            </a:fld>
            <a:endParaRPr/>
          </a:p>
        </p:txBody>
      </p:sp>
      <p:sp>
        <p:nvSpPr>
          <p:cNvPr id="267" name="Google Shape;267;p6:notes"/>
          <p:cNvSpPr>
            <a:spLocks noGrp="1" noRot="1" noChangeAspect="1"/>
          </p:cNvSpPr>
          <p:nvPr>
            <p:ph type="sldImg" idx="2"/>
          </p:nvPr>
        </p:nvSpPr>
        <p:spPr>
          <a:xfrm>
            <a:off x="220663" y="812800"/>
            <a:ext cx="7107237" cy="39989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8" name="Google Shape;268;p6:notes"/>
          <p:cNvSpPr txBox="1">
            <a:spLocks noGrp="1"/>
          </p:cNvSpPr>
          <p:nvPr>
            <p:ph type="body" idx="1"/>
          </p:nvPr>
        </p:nvSpPr>
        <p:spPr>
          <a:xfrm>
            <a:off x="755650" y="5078413"/>
            <a:ext cx="6038850" cy="4802187"/>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77e6bf7a6_0_0:notes"/>
          <p:cNvSpPr>
            <a:spLocks noGrp="1" noRot="1" noChangeAspect="1"/>
          </p:cNvSpPr>
          <p:nvPr>
            <p:ph type="sldImg" idx="2"/>
          </p:nvPr>
        </p:nvSpPr>
        <p:spPr>
          <a:xfrm>
            <a:off x="225425" y="812800"/>
            <a:ext cx="7083425" cy="3984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g777e6bf7a6_0_0:notes"/>
          <p:cNvSpPr txBox="1">
            <a:spLocks noGrp="1"/>
          </p:cNvSpPr>
          <p:nvPr>
            <p:ph type="body" idx="1"/>
          </p:nvPr>
        </p:nvSpPr>
        <p:spPr>
          <a:xfrm>
            <a:off x="755650" y="5078413"/>
            <a:ext cx="6024600" cy="478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60"/>
              </a:spcBef>
              <a:spcAft>
                <a:spcPts val="0"/>
              </a:spcAft>
              <a:buSzPts val="1400"/>
              <a:buNone/>
            </a:pPr>
            <a:endParaRPr/>
          </a:p>
        </p:txBody>
      </p:sp>
      <p:sp>
        <p:nvSpPr>
          <p:cNvPr id="275" name="Google Shape;275;g777e6bf7a6_0_0:notes"/>
          <p:cNvSpPr txBox="1">
            <a:spLocks noGrp="1"/>
          </p:cNvSpPr>
          <p:nvPr>
            <p:ph type="sldNum" idx="12"/>
          </p:nvPr>
        </p:nvSpPr>
        <p:spPr>
          <a:xfrm>
            <a:off x="4278313" y="10156825"/>
            <a:ext cx="3257700" cy="5112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s-A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8</a:t>
            </a:fld>
            <a:endParaRPr/>
          </a:p>
        </p:txBody>
      </p:sp>
      <p:sp>
        <p:nvSpPr>
          <p:cNvPr id="281" name="Google Shape;281;p7: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8</a:t>
            </a:fld>
            <a:endParaRPr sz="1400">
              <a:solidFill>
                <a:srgbClr val="000000"/>
              </a:solidFill>
              <a:latin typeface="Times New Roman"/>
              <a:ea typeface="Times New Roman"/>
              <a:cs typeface="Times New Roman"/>
              <a:sym typeface="Times New Roman"/>
            </a:endParaRPr>
          </a:p>
        </p:txBody>
      </p:sp>
      <p:sp>
        <p:nvSpPr>
          <p:cNvPr id="282" name="Google Shape;282;p7: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83" name="Google Shape;283;p7: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8:notes"/>
          <p:cNvSpPr txBox="1">
            <a:spLocks noGrp="1"/>
          </p:cNvSpPr>
          <p:nvPr>
            <p:ph type="sldNum" idx="12"/>
          </p:nvPr>
        </p:nvSpPr>
        <p:spPr>
          <a:xfrm>
            <a:off x="4278313" y="10156825"/>
            <a:ext cx="3270250" cy="523875"/>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Clr>
                <a:srgbClr val="000000"/>
              </a:buClr>
              <a:buSzPts val="1400"/>
              <a:buFont typeface="Times New Roman"/>
              <a:buNone/>
            </a:pPr>
            <a:fld id="{00000000-1234-1234-1234-123412341234}" type="slidenum">
              <a:rPr lang="es-AR"/>
              <a:t>9</a:t>
            </a:fld>
            <a:endParaRPr/>
          </a:p>
        </p:txBody>
      </p:sp>
      <p:sp>
        <p:nvSpPr>
          <p:cNvPr id="290" name="Google Shape;290;p8:notes"/>
          <p:cNvSpPr txBox="1"/>
          <p:nvPr/>
        </p:nvSpPr>
        <p:spPr>
          <a:xfrm>
            <a:off x="4278313" y="10156825"/>
            <a:ext cx="3271837" cy="525463"/>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9</a:t>
            </a:fld>
            <a:endParaRPr sz="1400">
              <a:solidFill>
                <a:srgbClr val="000000"/>
              </a:solidFill>
              <a:latin typeface="Times New Roman"/>
              <a:ea typeface="Times New Roman"/>
              <a:cs typeface="Times New Roman"/>
              <a:sym typeface="Times New Roman"/>
            </a:endParaRPr>
          </a:p>
        </p:txBody>
      </p:sp>
      <p:sp>
        <p:nvSpPr>
          <p:cNvPr id="291" name="Google Shape;291;p8:notes"/>
          <p:cNvSpPr txBox="1">
            <a:spLocks noGrp="1"/>
          </p:cNvSpPr>
          <p:nvPr>
            <p:ph type="body" idx="1"/>
          </p:nvPr>
        </p:nvSpPr>
        <p:spPr>
          <a:xfrm>
            <a:off x="755650" y="5078413"/>
            <a:ext cx="6037263" cy="4800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endParaRPr/>
          </a:p>
        </p:txBody>
      </p:sp>
      <p:sp>
        <p:nvSpPr>
          <p:cNvPr id="292" name="Google Shape;292;p8:notes"/>
          <p:cNvSpPr>
            <a:spLocks noGrp="1" noRot="1" noChangeAspect="1"/>
          </p:cNvSpPr>
          <p:nvPr>
            <p:ph type="sldImg" idx="2"/>
          </p:nvPr>
        </p:nvSpPr>
        <p:spPr>
          <a:xfrm>
            <a:off x="220663" y="812800"/>
            <a:ext cx="7105650" cy="39973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8" name="Google Shape;108;p25"/>
          <p:cNvSpPr txBox="1">
            <a:spLocks noGrp="1"/>
          </p:cNvSpPr>
          <p:nvPr>
            <p:ph type="body" idx="1"/>
          </p:nvPr>
        </p:nvSpPr>
        <p:spPr>
          <a:xfrm rot="5400000">
            <a:off x="3833019" y="-1618456"/>
            <a:ext cx="4514850" cy="10961688"/>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09" name="Google Shape;109;p2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rot="5400000">
            <a:off x="7943851" y="2492376"/>
            <a:ext cx="4514850" cy="274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rot="5400000">
            <a:off x="2386807" y="-172243"/>
            <a:ext cx="4514850" cy="8069263"/>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15" name="Google Shape;115;p2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20" name="Google Shape;120;p2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7"/>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1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6"/>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1"/>
        <p:cNvGrpSpPr/>
        <p:nvPr/>
      </p:nvGrpSpPr>
      <p:grpSpPr>
        <a:xfrm>
          <a:off x="0" y="0"/>
          <a:ext cx="0" cy="0"/>
          <a:chOff x="0" y="0"/>
          <a:chExt cx="0" cy="0"/>
        </a:xfrm>
      </p:grpSpPr>
      <p:sp>
        <p:nvSpPr>
          <p:cNvPr id="162" name="Google Shape;162;p28"/>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3" name="Google Shape;163;p28"/>
          <p:cNvSpPr txBox="1">
            <a:spLocks noGrp="1"/>
          </p:cNvSpPr>
          <p:nvPr>
            <p:ph type="subTitle" idx="1"/>
          </p:nvPr>
        </p:nvSpPr>
        <p:spPr>
          <a:xfrm>
            <a:off x="1828800" y="3886200"/>
            <a:ext cx="8535988" cy="1752600"/>
          </a:xfrm>
          <a:prstGeom prst="rect">
            <a:avLst/>
          </a:prstGeom>
          <a:noFill/>
          <a:ln>
            <a:noFill/>
          </a:ln>
        </p:spPr>
        <p:txBody>
          <a:bodyPr spcFirstLastPara="1" wrap="square" lIns="90000" tIns="45000" rIns="90000" bIns="4500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164" name="Google Shape;164;p28"/>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a:off x="2589213" y="2133600"/>
            <a:ext cx="8904287" cy="3765550"/>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70" name="Google Shape;170;p29"/>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5" name="Google Shape;175;p30"/>
          <p:cNvSpPr txBox="1">
            <a:spLocks noGrp="1"/>
          </p:cNvSpPr>
          <p:nvPr>
            <p:ph type="body" idx="1"/>
          </p:nvPr>
        </p:nvSpPr>
        <p:spPr>
          <a:xfrm>
            <a:off x="963613" y="2906713"/>
            <a:ext cx="10364787" cy="1500187"/>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176" name="Google Shape;176;p30"/>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0"/>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0"/>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1" name="Google Shape;181;p31"/>
          <p:cNvSpPr txBox="1">
            <a:spLocks noGrp="1"/>
          </p:cNvSpPr>
          <p:nvPr>
            <p:ph type="body" idx="1"/>
          </p:nvPr>
        </p:nvSpPr>
        <p:spPr>
          <a:xfrm>
            <a:off x="2589213" y="2133600"/>
            <a:ext cx="4375150" cy="37655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2" name="Google Shape;182;p31"/>
          <p:cNvSpPr txBox="1">
            <a:spLocks noGrp="1"/>
          </p:cNvSpPr>
          <p:nvPr>
            <p:ph type="body" idx="2"/>
          </p:nvPr>
        </p:nvSpPr>
        <p:spPr>
          <a:xfrm>
            <a:off x="7116763" y="2133600"/>
            <a:ext cx="4376737" cy="37655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83" name="Google Shape;183;p31"/>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31"/>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31"/>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8" name="Google Shape;188;p32"/>
          <p:cNvSpPr txBox="1">
            <a:spLocks noGrp="1"/>
          </p:cNvSpPr>
          <p:nvPr>
            <p:ph type="body" idx="1"/>
          </p:nvPr>
        </p:nvSpPr>
        <p:spPr>
          <a:xfrm>
            <a:off x="609600" y="1535113"/>
            <a:ext cx="5387975"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89" name="Google Shape;189;p32"/>
          <p:cNvSpPr txBox="1">
            <a:spLocks noGrp="1"/>
          </p:cNvSpPr>
          <p:nvPr>
            <p:ph type="body" idx="2"/>
          </p:nvPr>
        </p:nvSpPr>
        <p:spPr>
          <a:xfrm>
            <a:off x="609600" y="2174875"/>
            <a:ext cx="5387975"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0" name="Google Shape;190;p32"/>
          <p:cNvSpPr txBox="1">
            <a:spLocks noGrp="1"/>
          </p:cNvSpPr>
          <p:nvPr>
            <p:ph type="body" idx="3"/>
          </p:nvPr>
        </p:nvSpPr>
        <p:spPr>
          <a:xfrm>
            <a:off x="6194425" y="1535113"/>
            <a:ext cx="5389563"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91" name="Google Shape;191;p32"/>
          <p:cNvSpPr txBox="1">
            <a:spLocks noGrp="1"/>
          </p:cNvSpPr>
          <p:nvPr>
            <p:ph type="body" idx="4"/>
          </p:nvPr>
        </p:nvSpPr>
        <p:spPr>
          <a:xfrm>
            <a:off x="6194425" y="2174875"/>
            <a:ext cx="5389563"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2" name="Google Shape;192;p32"/>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2"/>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2"/>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7" name="Google Shape;197;p3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3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3"/>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7"/>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55" name="Google Shape;55;p17"/>
          <p:cNvSpPr txBox="1">
            <a:spLocks noGrp="1"/>
          </p:cNvSpPr>
          <p:nvPr>
            <p:ph type="subTitle" idx="1"/>
          </p:nvPr>
        </p:nvSpPr>
        <p:spPr>
          <a:xfrm>
            <a:off x="1828800" y="3886200"/>
            <a:ext cx="8535988" cy="1752600"/>
          </a:xfrm>
          <a:prstGeom prst="rect">
            <a:avLst/>
          </a:prstGeom>
          <a:noFill/>
          <a:ln>
            <a:noFill/>
          </a:ln>
        </p:spPr>
        <p:txBody>
          <a:bodyPr spcFirstLastPara="1" wrap="square" lIns="0" tIns="4675" rIns="0" bIns="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56" name="Google Shape;56;p1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2" name="Google Shape;202;p34"/>
          <p:cNvSpPr txBox="1">
            <a:spLocks noGrp="1"/>
          </p:cNvSpPr>
          <p:nvPr>
            <p:ph type="body" idx="1"/>
          </p:nvPr>
        </p:nvSpPr>
        <p:spPr>
          <a:xfrm>
            <a:off x="4767263" y="273050"/>
            <a:ext cx="6816725" cy="5853113"/>
          </a:xfrm>
          <a:prstGeom prst="rect">
            <a:avLst/>
          </a:prstGeom>
          <a:noFill/>
          <a:ln>
            <a:noFill/>
          </a:ln>
        </p:spPr>
        <p:txBody>
          <a:bodyPr spcFirstLastPara="1" wrap="square" lIns="90000" tIns="45000" rIns="90000" bIns="4500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203" name="Google Shape;203;p34"/>
          <p:cNvSpPr txBox="1">
            <a:spLocks noGrp="1"/>
          </p:cNvSpPr>
          <p:nvPr>
            <p:ph type="body" idx="2"/>
          </p:nvPr>
        </p:nvSpPr>
        <p:spPr>
          <a:xfrm>
            <a:off x="609600" y="1435100"/>
            <a:ext cx="4011613" cy="469106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04" name="Google Shape;204;p3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4"/>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9" name="Google Shape;209;p35"/>
          <p:cNvSpPr>
            <a:spLocks noGrp="1"/>
          </p:cNvSpPr>
          <p:nvPr>
            <p:ph type="pic" idx="2"/>
          </p:nvPr>
        </p:nvSpPr>
        <p:spPr>
          <a:xfrm>
            <a:off x="2390775" y="612775"/>
            <a:ext cx="7315200" cy="4114800"/>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Clr>
                <a:srgbClr val="000000"/>
              </a:buClr>
              <a:buSzPts val="3200"/>
              <a:buFont typeface="Times New Roman"/>
              <a:buNone/>
              <a:defRPr sz="3200" b="0" i="0" u="none" strike="noStrike" cap="none">
                <a:solidFill>
                  <a:srgbClr val="404040"/>
                </a:solidFill>
                <a:latin typeface="Century Gothic"/>
                <a:ea typeface="Century Gothic"/>
                <a:cs typeface="Century Gothic"/>
                <a:sym typeface="Century Gothic"/>
              </a:defRPr>
            </a:lvl1pPr>
            <a:lvl2pPr marR="0" lvl="1" algn="l" rtl="0">
              <a:lnSpc>
                <a:spcPct val="98000"/>
              </a:lnSpc>
              <a:spcBef>
                <a:spcPts val="1425"/>
              </a:spcBef>
              <a:spcAft>
                <a:spcPts val="0"/>
              </a:spcAft>
              <a:buClr>
                <a:srgbClr val="000000"/>
              </a:buClr>
              <a:buSzPts val="2800"/>
              <a:buFont typeface="Times New Roman"/>
              <a:buNone/>
              <a:defRPr sz="2800" b="0" i="0" u="none" strike="noStrike" cap="none">
                <a:solidFill>
                  <a:srgbClr val="404040"/>
                </a:solidFill>
                <a:latin typeface="Century Gothic"/>
                <a:ea typeface="Century Gothic"/>
                <a:cs typeface="Century Gothic"/>
                <a:sym typeface="Century Gothic"/>
              </a:defRPr>
            </a:lvl2pPr>
            <a:lvl3pPr marR="0" lvl="2" algn="l" rtl="0">
              <a:lnSpc>
                <a:spcPct val="98000"/>
              </a:lnSpc>
              <a:spcBef>
                <a:spcPts val="1138"/>
              </a:spcBef>
              <a:spcAft>
                <a:spcPts val="0"/>
              </a:spcAft>
              <a:buClr>
                <a:srgbClr val="000000"/>
              </a:buClr>
              <a:buSzPts val="2400"/>
              <a:buFont typeface="Times New Roman"/>
              <a:buNone/>
              <a:defRPr sz="2400" b="0" i="0" u="none" strike="noStrike" cap="none">
                <a:solidFill>
                  <a:srgbClr val="404040"/>
                </a:solidFill>
                <a:latin typeface="Century Gothic"/>
                <a:ea typeface="Century Gothic"/>
                <a:cs typeface="Century Gothic"/>
                <a:sym typeface="Century Gothic"/>
              </a:defRPr>
            </a:lvl3pPr>
            <a:lvl4pPr marR="0" lvl="3" algn="l" rtl="0">
              <a:lnSpc>
                <a:spcPct val="98000"/>
              </a:lnSpc>
              <a:spcBef>
                <a:spcPts val="850"/>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4pPr>
            <a:lvl5pPr marR="0" lvl="4" algn="l" rtl="0">
              <a:lnSpc>
                <a:spcPct val="98000"/>
              </a:lnSpc>
              <a:spcBef>
                <a:spcPts val="575"/>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5pPr>
            <a:lvl6pPr marR="0" lvl="5"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6pPr>
            <a:lvl7pPr marR="0" lvl="6"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7pPr>
            <a:lvl8pPr marR="0" lvl="7"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8pPr>
            <a:lvl9pPr marR="0" lvl="8" algn="l" rtl="0">
              <a:lnSpc>
                <a:spcPct val="98000"/>
              </a:lnSpc>
              <a:spcBef>
                <a:spcPts val="288"/>
              </a:spcBef>
              <a:spcAft>
                <a:spcPts val="288"/>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210" name="Google Shape;210;p35"/>
          <p:cNvSpPr txBox="1">
            <a:spLocks noGrp="1"/>
          </p:cNvSpPr>
          <p:nvPr>
            <p:ph type="body" idx="1"/>
          </p:nvPr>
        </p:nvSpPr>
        <p:spPr>
          <a:xfrm>
            <a:off x="2390775" y="5367338"/>
            <a:ext cx="7315200" cy="804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211" name="Google Shape;211;p3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5"/>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6" name="Google Shape;216;p36"/>
          <p:cNvSpPr txBox="1">
            <a:spLocks noGrp="1"/>
          </p:cNvSpPr>
          <p:nvPr>
            <p:ph type="body" idx="1"/>
          </p:nvPr>
        </p:nvSpPr>
        <p:spPr>
          <a:xfrm rot="5400000">
            <a:off x="5158581" y="-435769"/>
            <a:ext cx="3765550" cy="8904287"/>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17" name="Google Shape;217;p36"/>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36"/>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36"/>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rot="5400000">
            <a:off x="7743031" y="2148682"/>
            <a:ext cx="5275262" cy="22256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22" name="Google Shape;222;p37"/>
          <p:cNvSpPr txBox="1">
            <a:spLocks noGrp="1"/>
          </p:cNvSpPr>
          <p:nvPr>
            <p:ph type="body" idx="1"/>
          </p:nvPr>
        </p:nvSpPr>
        <p:spPr>
          <a:xfrm rot="5400000">
            <a:off x="3214688" y="-1587"/>
            <a:ext cx="5275262" cy="6526212"/>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23" name="Google Shape;223;p37"/>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37"/>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37"/>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1" name="Google Shape;61;p18"/>
          <p:cNvSpPr txBox="1">
            <a:spLocks noGrp="1"/>
          </p:cNvSpPr>
          <p:nvPr>
            <p:ph type="body" idx="1"/>
          </p:nvPr>
        </p:nvSpPr>
        <p:spPr>
          <a:xfrm>
            <a:off x="609600" y="1604963"/>
            <a:ext cx="10961688" cy="4514850"/>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62" name="Google Shape;62;p18"/>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963613" y="2906713"/>
            <a:ext cx="10364787" cy="1500187"/>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68" name="Google Shape;68;p19"/>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3" name="Google Shape;73;p20"/>
          <p:cNvSpPr txBox="1">
            <a:spLocks noGrp="1"/>
          </p:cNvSpPr>
          <p:nvPr>
            <p:ph type="body" idx="1"/>
          </p:nvPr>
        </p:nvSpPr>
        <p:spPr>
          <a:xfrm>
            <a:off x="609600" y="1604963"/>
            <a:ext cx="5403850" cy="45148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4" name="Google Shape;74;p20"/>
          <p:cNvSpPr txBox="1">
            <a:spLocks noGrp="1"/>
          </p:cNvSpPr>
          <p:nvPr>
            <p:ph type="body" idx="2"/>
          </p:nvPr>
        </p:nvSpPr>
        <p:spPr>
          <a:xfrm>
            <a:off x="6165850" y="1604963"/>
            <a:ext cx="5405438" cy="45148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75" name="Google Shape;75;p20"/>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a:off x="609600" y="1535113"/>
            <a:ext cx="5387975"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1" name="Google Shape;81;p21"/>
          <p:cNvSpPr txBox="1">
            <a:spLocks noGrp="1"/>
          </p:cNvSpPr>
          <p:nvPr>
            <p:ph type="body" idx="2"/>
          </p:nvPr>
        </p:nvSpPr>
        <p:spPr>
          <a:xfrm>
            <a:off x="609600" y="2174875"/>
            <a:ext cx="5387975"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2" name="Google Shape;82;p21"/>
          <p:cNvSpPr txBox="1">
            <a:spLocks noGrp="1"/>
          </p:cNvSpPr>
          <p:nvPr>
            <p:ph type="body" idx="3"/>
          </p:nvPr>
        </p:nvSpPr>
        <p:spPr>
          <a:xfrm>
            <a:off x="6194425" y="1535113"/>
            <a:ext cx="5389563"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83" name="Google Shape;83;p21"/>
          <p:cNvSpPr txBox="1">
            <a:spLocks noGrp="1"/>
          </p:cNvSpPr>
          <p:nvPr>
            <p:ph type="body" idx="4"/>
          </p:nvPr>
        </p:nvSpPr>
        <p:spPr>
          <a:xfrm>
            <a:off x="6194425" y="2174875"/>
            <a:ext cx="5389563"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84" name="Google Shape;84;p21"/>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1"/>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1"/>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9" name="Google Shape;89;p22"/>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94" name="Google Shape;94;p23"/>
          <p:cNvSpPr txBox="1">
            <a:spLocks noGrp="1"/>
          </p:cNvSpPr>
          <p:nvPr>
            <p:ph type="body" idx="1"/>
          </p:nvPr>
        </p:nvSpPr>
        <p:spPr>
          <a:xfrm>
            <a:off x="4767263" y="273050"/>
            <a:ext cx="6816725" cy="5853113"/>
          </a:xfrm>
          <a:prstGeom prst="rect">
            <a:avLst/>
          </a:prstGeom>
          <a:noFill/>
          <a:ln>
            <a:noFill/>
          </a:ln>
        </p:spPr>
        <p:txBody>
          <a:bodyPr spcFirstLastPara="1" wrap="square" lIns="0" tIns="4675" rIns="0" bIns="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95" name="Google Shape;95;p23"/>
          <p:cNvSpPr txBox="1">
            <a:spLocks noGrp="1"/>
          </p:cNvSpPr>
          <p:nvPr>
            <p:ph type="body" idx="2"/>
          </p:nvPr>
        </p:nvSpPr>
        <p:spPr>
          <a:xfrm>
            <a:off x="609600" y="1435100"/>
            <a:ext cx="4011613" cy="46910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96" name="Google Shape;96;p2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3"/>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1" name="Google Shape;101;p24"/>
          <p:cNvSpPr>
            <a:spLocks noGrp="1"/>
          </p:cNvSpPr>
          <p:nvPr>
            <p:ph type="pic" idx="2"/>
          </p:nvPr>
        </p:nvSpPr>
        <p:spPr>
          <a:xfrm>
            <a:off x="2390775" y="612775"/>
            <a:ext cx="7315200" cy="4114800"/>
          </a:xfrm>
          <a:prstGeom prst="rect">
            <a:avLst/>
          </a:prstGeom>
          <a:noFill/>
          <a:ln>
            <a:noFill/>
          </a:ln>
        </p:spPr>
        <p:txBody>
          <a:bodyPr spcFirstLastPara="1" wrap="square" lIns="0" tIns="4675" rIns="0" bIns="0" anchor="t" anchorCtr="0">
            <a:noAutofit/>
          </a:bodyPr>
          <a:lstStyle>
            <a:lvl1pPr marR="0" lvl="0" algn="l" rtl="0">
              <a:lnSpc>
                <a:spcPct val="98000"/>
              </a:lnSpc>
              <a:spcBef>
                <a:spcPts val="0"/>
              </a:spcBef>
              <a:spcAft>
                <a:spcPts val="0"/>
              </a:spcAft>
              <a:buClr>
                <a:srgbClr val="000000"/>
              </a:buClr>
              <a:buSzPts val="3200"/>
              <a:buFont typeface="Times New Roman"/>
              <a:buNone/>
              <a:defRPr sz="3200" b="0" i="0" u="none" strike="noStrike" cap="none">
                <a:solidFill>
                  <a:srgbClr val="404040"/>
                </a:solidFill>
                <a:latin typeface="Century Gothic"/>
                <a:ea typeface="Century Gothic"/>
                <a:cs typeface="Century Gothic"/>
                <a:sym typeface="Century Gothic"/>
              </a:defRPr>
            </a:lvl1pPr>
            <a:lvl2pPr marR="0" lvl="1" algn="l" rtl="0">
              <a:lnSpc>
                <a:spcPct val="98000"/>
              </a:lnSpc>
              <a:spcBef>
                <a:spcPts val="1425"/>
              </a:spcBef>
              <a:spcAft>
                <a:spcPts val="0"/>
              </a:spcAft>
              <a:buClr>
                <a:srgbClr val="000000"/>
              </a:buClr>
              <a:buSzPts val="2800"/>
              <a:buFont typeface="Times New Roman"/>
              <a:buNone/>
              <a:defRPr sz="2800" b="0" i="0" u="none" strike="noStrike" cap="none">
                <a:solidFill>
                  <a:srgbClr val="404040"/>
                </a:solidFill>
                <a:latin typeface="Century Gothic"/>
                <a:ea typeface="Century Gothic"/>
                <a:cs typeface="Century Gothic"/>
                <a:sym typeface="Century Gothic"/>
              </a:defRPr>
            </a:lvl2pPr>
            <a:lvl3pPr marR="0" lvl="2" algn="l" rtl="0">
              <a:lnSpc>
                <a:spcPct val="98000"/>
              </a:lnSpc>
              <a:spcBef>
                <a:spcPts val="1138"/>
              </a:spcBef>
              <a:spcAft>
                <a:spcPts val="0"/>
              </a:spcAft>
              <a:buClr>
                <a:srgbClr val="000000"/>
              </a:buClr>
              <a:buSzPts val="2400"/>
              <a:buFont typeface="Times New Roman"/>
              <a:buNone/>
              <a:defRPr sz="2400" b="0" i="0" u="none" strike="noStrike" cap="none">
                <a:solidFill>
                  <a:srgbClr val="404040"/>
                </a:solidFill>
                <a:latin typeface="Century Gothic"/>
                <a:ea typeface="Century Gothic"/>
                <a:cs typeface="Century Gothic"/>
                <a:sym typeface="Century Gothic"/>
              </a:defRPr>
            </a:lvl3pPr>
            <a:lvl4pPr marR="0" lvl="3" algn="l" rtl="0">
              <a:lnSpc>
                <a:spcPct val="98000"/>
              </a:lnSpc>
              <a:spcBef>
                <a:spcPts val="850"/>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4pPr>
            <a:lvl5pPr marR="0" lvl="4" algn="l" rtl="0">
              <a:lnSpc>
                <a:spcPct val="98000"/>
              </a:lnSpc>
              <a:spcBef>
                <a:spcPts val="575"/>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5pPr>
            <a:lvl6pPr marR="0" lvl="5"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6pPr>
            <a:lvl7pPr marR="0" lvl="6"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7pPr>
            <a:lvl8pPr marR="0" lvl="7" algn="l" rtl="0">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8pPr>
            <a:lvl9pPr marR="0" lvl="8" algn="l" rtl="0">
              <a:lnSpc>
                <a:spcPct val="98000"/>
              </a:lnSpc>
              <a:spcBef>
                <a:spcPts val="288"/>
              </a:spcBef>
              <a:spcAft>
                <a:spcPts val="288"/>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02" name="Google Shape;102;p24"/>
          <p:cNvSpPr txBox="1">
            <a:spLocks noGrp="1"/>
          </p:cNvSpPr>
          <p:nvPr>
            <p:ph type="body" idx="1"/>
          </p:nvPr>
        </p:nvSpPr>
        <p:spPr>
          <a:xfrm>
            <a:off x="2390775" y="5367338"/>
            <a:ext cx="7315200" cy="804862"/>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03" name="Google Shape;103;p24"/>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4"/>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Times New Roman"/>
              <a:buNone/>
              <a:defRPr>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5"/>
        <p:cNvGrpSpPr/>
        <p:nvPr/>
      </p:nvGrpSpPr>
      <p:grpSpPr>
        <a:xfrm>
          <a:off x="0" y="0"/>
          <a:ext cx="0" cy="0"/>
          <a:chOff x="0" y="0"/>
          <a:chExt cx="0" cy="0"/>
        </a:xfrm>
      </p:grpSpPr>
      <p:grpSp>
        <p:nvGrpSpPr>
          <p:cNvPr id="16" name="Google Shape;16;p13"/>
          <p:cNvGrpSpPr/>
          <p:nvPr/>
        </p:nvGrpSpPr>
        <p:grpSpPr>
          <a:xfrm>
            <a:off x="0" y="228600"/>
            <a:ext cx="2840038" cy="6627813"/>
            <a:chOff x="0" y="144"/>
            <a:chExt cx="1789" cy="4175"/>
          </a:xfrm>
        </p:grpSpPr>
        <p:sp>
          <p:nvSpPr>
            <p:cNvPr id="17" name="Google Shape;17;p13"/>
            <p:cNvSpPr/>
            <p:nvPr/>
          </p:nvSpPr>
          <p:spPr>
            <a:xfrm>
              <a:off x="0" y="1622"/>
              <a:ext cx="56" cy="387"/>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3"/>
            <p:cNvSpPr/>
            <p:nvPr/>
          </p:nvSpPr>
          <p:spPr>
            <a:xfrm>
              <a:off x="81" y="1988"/>
              <a:ext cx="400" cy="1456"/>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3"/>
            <p:cNvSpPr/>
            <p:nvPr/>
          </p:nvSpPr>
          <p:spPr>
            <a:xfrm>
              <a:off x="508" y="3431"/>
              <a:ext cx="377" cy="887"/>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13"/>
            <p:cNvSpPr/>
            <p:nvPr/>
          </p:nvSpPr>
          <p:spPr>
            <a:xfrm>
              <a:off x="605" y="4097"/>
              <a:ext cx="101" cy="222"/>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13"/>
            <p:cNvSpPr/>
            <p:nvPr/>
          </p:nvSpPr>
          <p:spPr>
            <a:xfrm>
              <a:off x="63" y="2016"/>
              <a:ext cx="510" cy="2090"/>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2" name="Google Shape;22;p13"/>
            <p:cNvSpPr/>
            <p:nvPr/>
          </p:nvSpPr>
          <p:spPr>
            <a:xfrm>
              <a:off x="14" y="144"/>
              <a:ext cx="60" cy="1837"/>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3"/>
            <p:cNvSpPr/>
            <p:nvPr/>
          </p:nvSpPr>
          <p:spPr>
            <a:xfrm>
              <a:off x="49" y="1855"/>
              <a:ext cx="42" cy="304"/>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3"/>
            <p:cNvSpPr/>
            <p:nvPr/>
          </p:nvSpPr>
          <p:spPr>
            <a:xfrm>
              <a:off x="485" y="3451"/>
              <a:ext cx="113" cy="638"/>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13"/>
            <p:cNvSpPr/>
            <p:nvPr/>
          </p:nvSpPr>
          <p:spPr>
            <a:xfrm>
              <a:off x="488" y="881"/>
              <a:ext cx="1301" cy="254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13"/>
            <p:cNvSpPr/>
            <p:nvPr/>
          </p:nvSpPr>
          <p:spPr>
            <a:xfrm>
              <a:off x="581" y="4113"/>
              <a:ext cx="95" cy="205"/>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13"/>
            <p:cNvSpPr/>
            <p:nvPr/>
          </p:nvSpPr>
          <p:spPr>
            <a:xfrm>
              <a:off x="485" y="3376"/>
              <a:ext cx="16" cy="132"/>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a:off x="535" y="3934"/>
              <a:ext cx="143" cy="38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9" name="Google Shape;29;p13"/>
          <p:cNvGrpSpPr/>
          <p:nvPr/>
        </p:nvGrpSpPr>
        <p:grpSpPr>
          <a:xfrm>
            <a:off x="26988" y="0"/>
            <a:ext cx="2344737" cy="6842125"/>
            <a:chOff x="17" y="0"/>
            <a:chExt cx="1477" cy="4310"/>
          </a:xfrm>
        </p:grpSpPr>
        <p:sp>
          <p:nvSpPr>
            <p:cNvPr id="30" name="Google Shape;30;p13"/>
            <p:cNvSpPr/>
            <p:nvPr/>
          </p:nvSpPr>
          <p:spPr>
            <a:xfrm>
              <a:off x="17" y="0"/>
              <a:ext cx="304" cy="276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a:off x="347" y="2719"/>
              <a:ext cx="259" cy="989"/>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a:off x="634" y="3693"/>
              <a:ext cx="264" cy="617"/>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a:off x="329" y="2749"/>
              <a:ext cx="340" cy="1401"/>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13"/>
            <p:cNvSpPr/>
            <p:nvPr/>
          </p:nvSpPr>
          <p:spPr>
            <a:xfrm>
              <a:off x="295" y="812"/>
              <a:ext cx="103" cy="190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13"/>
            <p:cNvSpPr/>
            <p:nvPr/>
          </p:nvSpPr>
          <p:spPr>
            <a:xfrm>
              <a:off x="700" y="4139"/>
              <a:ext cx="77" cy="170"/>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13"/>
            <p:cNvSpPr/>
            <p:nvPr/>
          </p:nvSpPr>
          <p:spPr>
            <a:xfrm>
              <a:off x="317" y="2587"/>
              <a:ext cx="45" cy="315"/>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 name="Google Shape;37;p13"/>
            <p:cNvSpPr/>
            <p:nvPr/>
          </p:nvSpPr>
          <p:spPr>
            <a:xfrm>
              <a:off x="613" y="1982"/>
              <a:ext cx="881" cy="1704"/>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13"/>
            <p:cNvSpPr/>
            <p:nvPr/>
          </p:nvSpPr>
          <p:spPr>
            <a:xfrm>
              <a:off x="676" y="4158"/>
              <a:ext cx="69" cy="152"/>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13"/>
            <p:cNvSpPr/>
            <p:nvPr/>
          </p:nvSpPr>
          <p:spPr>
            <a:xfrm>
              <a:off x="613" y="3715"/>
              <a:ext cx="80" cy="418"/>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 name="Google Shape;40;p13"/>
            <p:cNvSpPr/>
            <p:nvPr/>
          </p:nvSpPr>
          <p:spPr>
            <a:xfrm>
              <a:off x="613" y="3636"/>
              <a:ext cx="17" cy="13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3"/>
            <p:cNvSpPr/>
            <p:nvPr/>
          </p:nvSpPr>
          <p:spPr>
            <a:xfrm>
              <a:off x="634" y="3983"/>
              <a:ext cx="125" cy="327"/>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2" name="Google Shape;42;p13"/>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3"/>
          <p:cNvSpPr txBox="1">
            <a:spLocks noGrp="1"/>
          </p:cNvSpPr>
          <p:nvPr>
            <p:ph type="title"/>
          </p:nvPr>
        </p:nvSpPr>
        <p:spPr>
          <a:xfrm>
            <a:off x="2589213" y="2514600"/>
            <a:ext cx="8904287" cy="2251075"/>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4" name="Google Shape;44;p13"/>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5" name="Google Shape;45;p13"/>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6" name="Google Shape;46;p13"/>
          <p:cNvSpPr/>
          <p:nvPr/>
        </p:nvSpPr>
        <p:spPr>
          <a:xfrm>
            <a:off x="0" y="4324350"/>
            <a:ext cx="1744663"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3"/>
          <p:cNvSpPr txBox="1">
            <a:spLocks noGrp="1"/>
          </p:cNvSpPr>
          <p:nvPr>
            <p:ph type="sldNum" idx="12"/>
          </p:nvPr>
        </p:nvSpPr>
        <p:spPr>
          <a:xfrm>
            <a:off x="531813" y="4529138"/>
            <a:ext cx="768350" cy="354012"/>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Times New Roman"/>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AR"/>
              <a:t>‹Nº›</a:t>
            </a:fld>
            <a:endParaRPr/>
          </a:p>
        </p:txBody>
      </p:sp>
      <p:sp>
        <p:nvSpPr>
          <p:cNvPr id="48" name="Google Shape;48;p13"/>
          <p:cNvSpPr txBox="1">
            <a:spLocks noGrp="1"/>
          </p:cNvSpPr>
          <p:nvPr>
            <p:ph type="body" idx="1"/>
          </p:nvPr>
        </p:nvSpPr>
        <p:spPr>
          <a:xfrm>
            <a:off x="609600" y="1604963"/>
            <a:ext cx="10961688" cy="4514850"/>
          </a:xfrm>
          <a:prstGeom prst="rect">
            <a:avLst/>
          </a:prstGeom>
          <a:noFill/>
          <a:ln>
            <a:noFill/>
          </a:ln>
        </p:spPr>
        <p:txBody>
          <a:bodyPr spcFirstLastPara="1" wrap="square" lIns="0" tIns="4675" rIns="0" bIns="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23"/>
        <p:cNvGrpSpPr/>
        <p:nvPr/>
      </p:nvGrpSpPr>
      <p:grpSpPr>
        <a:xfrm>
          <a:off x="0" y="0"/>
          <a:ext cx="0" cy="0"/>
          <a:chOff x="0" y="0"/>
          <a:chExt cx="0" cy="0"/>
        </a:xfrm>
      </p:grpSpPr>
      <p:grpSp>
        <p:nvGrpSpPr>
          <p:cNvPr id="124" name="Google Shape;124;p15"/>
          <p:cNvGrpSpPr/>
          <p:nvPr/>
        </p:nvGrpSpPr>
        <p:grpSpPr>
          <a:xfrm>
            <a:off x="0" y="228600"/>
            <a:ext cx="2840038" cy="6627813"/>
            <a:chOff x="0" y="144"/>
            <a:chExt cx="1789" cy="4175"/>
          </a:xfrm>
        </p:grpSpPr>
        <p:sp>
          <p:nvSpPr>
            <p:cNvPr id="125" name="Google Shape;125;p15"/>
            <p:cNvSpPr/>
            <p:nvPr/>
          </p:nvSpPr>
          <p:spPr>
            <a:xfrm>
              <a:off x="0" y="1622"/>
              <a:ext cx="56" cy="387"/>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5"/>
            <p:cNvSpPr/>
            <p:nvPr/>
          </p:nvSpPr>
          <p:spPr>
            <a:xfrm>
              <a:off x="81" y="1988"/>
              <a:ext cx="400" cy="1456"/>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5"/>
            <p:cNvSpPr/>
            <p:nvPr/>
          </p:nvSpPr>
          <p:spPr>
            <a:xfrm>
              <a:off x="508" y="3431"/>
              <a:ext cx="377" cy="887"/>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5"/>
            <p:cNvSpPr/>
            <p:nvPr/>
          </p:nvSpPr>
          <p:spPr>
            <a:xfrm>
              <a:off x="605" y="4097"/>
              <a:ext cx="101" cy="222"/>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5"/>
            <p:cNvSpPr/>
            <p:nvPr/>
          </p:nvSpPr>
          <p:spPr>
            <a:xfrm>
              <a:off x="63" y="2016"/>
              <a:ext cx="510" cy="2090"/>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5"/>
            <p:cNvSpPr/>
            <p:nvPr/>
          </p:nvSpPr>
          <p:spPr>
            <a:xfrm>
              <a:off x="14" y="144"/>
              <a:ext cx="60" cy="1837"/>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5"/>
            <p:cNvSpPr/>
            <p:nvPr/>
          </p:nvSpPr>
          <p:spPr>
            <a:xfrm>
              <a:off x="49" y="1855"/>
              <a:ext cx="42" cy="304"/>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2" name="Google Shape;132;p15"/>
            <p:cNvSpPr/>
            <p:nvPr/>
          </p:nvSpPr>
          <p:spPr>
            <a:xfrm>
              <a:off x="485" y="3451"/>
              <a:ext cx="113" cy="638"/>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3" name="Google Shape;133;p15"/>
            <p:cNvSpPr/>
            <p:nvPr/>
          </p:nvSpPr>
          <p:spPr>
            <a:xfrm>
              <a:off x="488" y="881"/>
              <a:ext cx="1301" cy="254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4" name="Google Shape;134;p15"/>
            <p:cNvSpPr/>
            <p:nvPr/>
          </p:nvSpPr>
          <p:spPr>
            <a:xfrm>
              <a:off x="581" y="4113"/>
              <a:ext cx="95" cy="205"/>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5" name="Google Shape;135;p15"/>
            <p:cNvSpPr/>
            <p:nvPr/>
          </p:nvSpPr>
          <p:spPr>
            <a:xfrm>
              <a:off x="485" y="3376"/>
              <a:ext cx="16" cy="132"/>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6" name="Google Shape;136;p15"/>
            <p:cNvSpPr/>
            <p:nvPr/>
          </p:nvSpPr>
          <p:spPr>
            <a:xfrm>
              <a:off x="535" y="3934"/>
              <a:ext cx="143" cy="38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grpSp>
      <p:grpSp>
        <p:nvGrpSpPr>
          <p:cNvPr id="137" name="Google Shape;137;p15"/>
          <p:cNvGrpSpPr/>
          <p:nvPr/>
        </p:nvGrpSpPr>
        <p:grpSpPr>
          <a:xfrm>
            <a:off x="26988" y="0"/>
            <a:ext cx="2344737" cy="6842125"/>
            <a:chOff x="17" y="0"/>
            <a:chExt cx="1477" cy="4310"/>
          </a:xfrm>
        </p:grpSpPr>
        <p:sp>
          <p:nvSpPr>
            <p:cNvPr id="138" name="Google Shape;138;p15"/>
            <p:cNvSpPr/>
            <p:nvPr/>
          </p:nvSpPr>
          <p:spPr>
            <a:xfrm>
              <a:off x="17" y="0"/>
              <a:ext cx="304" cy="276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39" name="Google Shape;139;p15"/>
            <p:cNvSpPr/>
            <p:nvPr/>
          </p:nvSpPr>
          <p:spPr>
            <a:xfrm>
              <a:off x="347" y="2719"/>
              <a:ext cx="259" cy="989"/>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0" name="Google Shape;140;p15"/>
            <p:cNvSpPr/>
            <p:nvPr/>
          </p:nvSpPr>
          <p:spPr>
            <a:xfrm>
              <a:off x="634" y="3693"/>
              <a:ext cx="264" cy="617"/>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1" name="Google Shape;141;p15"/>
            <p:cNvSpPr/>
            <p:nvPr/>
          </p:nvSpPr>
          <p:spPr>
            <a:xfrm>
              <a:off x="329" y="2749"/>
              <a:ext cx="340" cy="1401"/>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2" name="Google Shape;142;p15"/>
            <p:cNvSpPr/>
            <p:nvPr/>
          </p:nvSpPr>
          <p:spPr>
            <a:xfrm>
              <a:off x="295" y="812"/>
              <a:ext cx="103" cy="190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3" name="Google Shape;143;p15"/>
            <p:cNvSpPr/>
            <p:nvPr/>
          </p:nvSpPr>
          <p:spPr>
            <a:xfrm>
              <a:off x="700" y="4139"/>
              <a:ext cx="77" cy="170"/>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4" name="Google Shape;144;p15"/>
            <p:cNvSpPr/>
            <p:nvPr/>
          </p:nvSpPr>
          <p:spPr>
            <a:xfrm>
              <a:off x="317" y="2587"/>
              <a:ext cx="45" cy="315"/>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5" name="Google Shape;145;p15"/>
            <p:cNvSpPr/>
            <p:nvPr/>
          </p:nvSpPr>
          <p:spPr>
            <a:xfrm>
              <a:off x="613" y="1982"/>
              <a:ext cx="881" cy="1704"/>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6" name="Google Shape;146;p15"/>
            <p:cNvSpPr/>
            <p:nvPr/>
          </p:nvSpPr>
          <p:spPr>
            <a:xfrm>
              <a:off x="676" y="4158"/>
              <a:ext cx="69" cy="152"/>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7" name="Google Shape;147;p15"/>
            <p:cNvSpPr/>
            <p:nvPr/>
          </p:nvSpPr>
          <p:spPr>
            <a:xfrm>
              <a:off x="613" y="3715"/>
              <a:ext cx="80" cy="418"/>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8" name="Google Shape;148;p15"/>
            <p:cNvSpPr/>
            <p:nvPr/>
          </p:nvSpPr>
          <p:spPr>
            <a:xfrm>
              <a:off x="613" y="3636"/>
              <a:ext cx="17" cy="13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49" name="Google Shape;149;p15"/>
            <p:cNvSpPr/>
            <p:nvPr/>
          </p:nvSpPr>
          <p:spPr>
            <a:xfrm>
              <a:off x="634" y="3983"/>
              <a:ext cx="125" cy="327"/>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grpSp>
      <p:sp>
        <p:nvSpPr>
          <p:cNvPr id="150" name="Google Shape;150;p15"/>
          <p:cNvSpPr/>
          <p:nvPr/>
        </p:nvSpPr>
        <p:spPr>
          <a:xfrm>
            <a:off x="0" y="0"/>
            <a:ext cx="182563"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51" name="Google Shape;151;p15"/>
          <p:cNvSpPr txBox="1">
            <a:spLocks noGrp="1"/>
          </p:cNvSpPr>
          <p:nvPr>
            <p:ph type="title"/>
          </p:nvPr>
        </p:nvSpPr>
        <p:spPr>
          <a:xfrm>
            <a:off x="2592388" y="623888"/>
            <a:ext cx="8901112" cy="1270000"/>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152" name="Google Shape;152;p15"/>
          <p:cNvSpPr txBox="1">
            <a:spLocks noGrp="1"/>
          </p:cNvSpPr>
          <p:nvPr>
            <p:ph type="body" idx="1"/>
          </p:nvPr>
        </p:nvSpPr>
        <p:spPr>
          <a:xfrm>
            <a:off x="2589213" y="2133600"/>
            <a:ext cx="8904287" cy="3765550"/>
          </a:xfrm>
          <a:prstGeom prst="rect">
            <a:avLst/>
          </a:prstGeom>
          <a:noFill/>
          <a:ln>
            <a:noFill/>
          </a:ln>
        </p:spPr>
        <p:txBody>
          <a:bodyPr spcFirstLastPara="1" wrap="square" lIns="90000" tIns="45000" rIns="90000" bIns="4500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53" name="Google Shape;153;p15"/>
          <p:cNvSpPr txBox="1">
            <a:spLocks noGrp="1"/>
          </p:cNvSpPr>
          <p:nvPr>
            <p:ph type="dt" idx="10"/>
          </p:nvPr>
        </p:nvSpPr>
        <p:spPr>
          <a:xfrm>
            <a:off x="10361613" y="6130925"/>
            <a:ext cx="1135062" cy="358775"/>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4" name="Google Shape;154;p15"/>
          <p:cNvSpPr txBox="1">
            <a:spLocks noGrp="1"/>
          </p:cNvSpPr>
          <p:nvPr>
            <p:ph type="ftr" idx="11"/>
          </p:nvPr>
        </p:nvSpPr>
        <p:spPr>
          <a:xfrm>
            <a:off x="2589213" y="6135688"/>
            <a:ext cx="7608887" cy="354012"/>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5" name="Google Shape;155;p15"/>
          <p:cNvSpPr/>
          <p:nvPr/>
        </p:nvSpPr>
        <p:spPr>
          <a:xfrm rot="10800000" flipH="1">
            <a:off x="-4763" y="711200"/>
            <a:ext cx="1589088" cy="50641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a:solidFill>
                <a:schemeClr val="lt1"/>
              </a:solidFill>
              <a:latin typeface="Arial"/>
              <a:ea typeface="Arial"/>
              <a:cs typeface="Arial"/>
              <a:sym typeface="Arial"/>
            </a:endParaRPr>
          </a:p>
        </p:txBody>
      </p:sp>
      <p:sp>
        <p:nvSpPr>
          <p:cNvPr id="156" name="Google Shape;156;p15"/>
          <p:cNvSpPr txBox="1">
            <a:spLocks noGrp="1"/>
          </p:cNvSpPr>
          <p:nvPr>
            <p:ph type="sldNum" idx="12"/>
          </p:nvPr>
        </p:nvSpPr>
        <p:spPr>
          <a:xfrm>
            <a:off x="531813" y="787400"/>
            <a:ext cx="768350" cy="354013"/>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p:nvPr/>
        </p:nvSpPr>
        <p:spPr>
          <a:xfrm>
            <a:off x="2453456" y="952498"/>
            <a:ext cx="8915400" cy="226218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b="0" i="0" u="none" strike="noStrike" cap="none">
                <a:solidFill>
                  <a:srgbClr val="262626"/>
                </a:solidFill>
                <a:latin typeface="Century Gothic"/>
                <a:ea typeface="Century Gothic"/>
                <a:cs typeface="Century Gothic"/>
                <a:sym typeface="Century Gothic"/>
              </a:rPr>
              <a:t>Fundamentos de Organización de Datos</a:t>
            </a:r>
            <a:endParaRPr/>
          </a:p>
        </p:txBody>
      </p:sp>
      <p:sp>
        <p:nvSpPr>
          <p:cNvPr id="235" name="Google Shape;235;p1"/>
          <p:cNvSpPr txBox="1"/>
          <p:nvPr/>
        </p:nvSpPr>
        <p:spPr>
          <a:xfrm>
            <a:off x="431800" y="4535488"/>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b="0" i="0" u="none" strike="noStrike" cap="none">
                <a:solidFill>
                  <a:srgbClr val="000000"/>
                </a:solidFill>
                <a:latin typeface="Century Gothic"/>
                <a:ea typeface="Century Gothic"/>
                <a:cs typeface="Century Gothic"/>
                <a:sym typeface="Century Gothic"/>
              </a:rPr>
              <a:t>1</a:t>
            </a:fld>
            <a:endParaRPr sz="1800" b="0" i="0" u="none" strike="noStrike" cap="none">
              <a:solidFill>
                <a:srgbClr val="000000"/>
              </a:solidFill>
              <a:latin typeface="Century Gothic"/>
              <a:ea typeface="Century Gothic"/>
              <a:cs typeface="Century Gothic"/>
              <a:sym typeface="Century Gothic"/>
            </a:endParaRPr>
          </a:p>
        </p:txBody>
      </p:sp>
      <p:sp>
        <p:nvSpPr>
          <p:cNvPr id="236" name="Google Shape;236;p1"/>
          <p:cNvSpPr txBox="1"/>
          <p:nvPr/>
        </p:nvSpPr>
        <p:spPr>
          <a:xfrm>
            <a:off x="2453456" y="2714620"/>
            <a:ext cx="8915400" cy="3714776"/>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AR" sz="3200" b="0" i="1" u="none" strike="noStrike" cap="none">
                <a:solidFill>
                  <a:srgbClr val="262626"/>
                </a:solidFill>
                <a:latin typeface="Century Gothic"/>
                <a:ea typeface="Century Gothic"/>
                <a:cs typeface="Century Gothic"/>
                <a:sym typeface="Century Gothic"/>
              </a:rPr>
              <a:t>Árboles B+</a:t>
            </a:r>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lt1"/>
              </a:buClr>
              <a:buSzPts val="2800"/>
              <a:buFont typeface="Times New Roman"/>
              <a:buNone/>
            </a:pPr>
            <a:endParaRPr sz="2800" b="0" i="1" u="none" strike="noStrike" cap="none">
              <a:solidFill>
                <a:srgbClr val="262626"/>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17"/>
        <p:cNvGrpSpPr/>
        <p:nvPr/>
      </p:nvGrpSpPr>
      <p:grpSpPr>
        <a:xfrm>
          <a:off x="0" y="0"/>
          <a:ext cx="0" cy="0"/>
          <a:chOff x="0" y="0"/>
          <a:chExt cx="0" cy="0"/>
        </a:xfrm>
      </p:grpSpPr>
      <p:pic>
        <p:nvPicPr>
          <p:cNvPr id="318" name="Google Shape;318;p9"/>
          <p:cNvPicPr preferRelativeResize="0"/>
          <p:nvPr/>
        </p:nvPicPr>
        <p:blipFill rotWithShape="1">
          <a:blip r:embed="rId3">
            <a:alphaModFix/>
          </a:blip>
          <a:srcRect/>
          <a:stretch/>
        </p:blipFill>
        <p:spPr>
          <a:xfrm>
            <a:off x="854244" y="2245396"/>
            <a:ext cx="10623550" cy="2303462"/>
          </a:xfrm>
          <a:prstGeom prst="rect">
            <a:avLst/>
          </a:prstGeom>
          <a:noFill/>
          <a:ln>
            <a:noFill/>
          </a:ln>
        </p:spPr>
      </p:pic>
      <p:sp>
        <p:nvSpPr>
          <p:cNvPr id="319" name="Google Shape;319;p9"/>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10</a:t>
            </a:fld>
            <a:endParaRPr sz="1800">
              <a:solidFill>
                <a:srgbClr val="000000"/>
              </a:solidFill>
              <a:latin typeface="Century Gothic"/>
              <a:ea typeface="Century Gothic"/>
              <a:cs typeface="Century Gothic"/>
              <a:sym typeface="Century Gothic"/>
            </a:endParaRPr>
          </a:p>
        </p:txBody>
      </p:sp>
      <p:pic>
        <p:nvPicPr>
          <p:cNvPr id="320" name="Google Shape;320;p9"/>
          <p:cNvPicPr preferRelativeResize="0"/>
          <p:nvPr/>
        </p:nvPicPr>
        <p:blipFill rotWithShape="1">
          <a:blip r:embed="rId4">
            <a:alphaModFix/>
          </a:blip>
          <a:srcRect/>
          <a:stretch/>
        </p:blipFill>
        <p:spPr>
          <a:xfrm>
            <a:off x="552450" y="2205038"/>
            <a:ext cx="11291888" cy="2376487"/>
          </a:xfrm>
          <a:prstGeom prst="rect">
            <a:avLst/>
          </a:prstGeom>
          <a:noFill/>
          <a:ln>
            <a:noFill/>
          </a:ln>
        </p:spPr>
      </p:pic>
      <p:sp>
        <p:nvSpPr>
          <p:cNvPr id="321" name="Google Shape;321;p9"/>
          <p:cNvSpPr txBox="1"/>
          <p:nvPr/>
        </p:nvSpPr>
        <p:spPr>
          <a:xfrm>
            <a:off x="2928938" y="620713"/>
            <a:ext cx="1223962"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+13</a:t>
            </a:r>
            <a:endParaRPr/>
          </a:p>
        </p:txBody>
      </p:sp>
      <p:sp>
        <p:nvSpPr>
          <p:cNvPr id="322" name="Google Shape;322;p9"/>
          <p:cNvSpPr txBox="1"/>
          <p:nvPr/>
        </p:nvSpPr>
        <p:spPr>
          <a:xfrm>
            <a:off x="4079875" y="620713"/>
            <a:ext cx="1512888"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+88</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p:txBody>
      </p:sp>
      <p:pic>
        <p:nvPicPr>
          <p:cNvPr id="323" name="Google Shape;323;p9"/>
          <p:cNvPicPr preferRelativeResize="0"/>
          <p:nvPr/>
        </p:nvPicPr>
        <p:blipFill rotWithShape="1">
          <a:blip r:embed="rId5">
            <a:alphaModFix/>
          </a:blip>
          <a:srcRect/>
          <a:stretch/>
        </p:blipFill>
        <p:spPr>
          <a:xfrm>
            <a:off x="541338" y="2205038"/>
            <a:ext cx="11306175" cy="2376487"/>
          </a:xfrm>
          <a:prstGeom prst="rect">
            <a:avLst/>
          </a:prstGeom>
          <a:noFill/>
          <a:ln>
            <a:noFill/>
          </a:ln>
        </p:spPr>
      </p:pic>
      <p:sp>
        <p:nvSpPr>
          <p:cNvPr id="324" name="Google Shape;324;p9"/>
          <p:cNvSpPr txBox="1"/>
          <p:nvPr/>
        </p:nvSpPr>
        <p:spPr>
          <a:xfrm>
            <a:off x="2352675" y="620713"/>
            <a:ext cx="1008063"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+2</a:t>
            </a:r>
            <a:endParaRPr/>
          </a:p>
        </p:txBody>
      </p:sp>
      <p:sp>
        <p:nvSpPr>
          <p:cNvPr id="325" name="Google Shape;325;p9"/>
          <p:cNvSpPr txBox="1"/>
          <p:nvPr/>
        </p:nvSpPr>
        <p:spPr>
          <a:xfrm>
            <a:off x="7954182" y="642918"/>
            <a:ext cx="300039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2  8   15  23</a:t>
            </a:r>
            <a:endParaRPr sz="3600">
              <a:solidFill>
                <a:schemeClr val="dk1"/>
              </a:solidFill>
              <a:latin typeface="Century Gothic"/>
              <a:ea typeface="Century Gothic"/>
              <a:cs typeface="Century Gothic"/>
              <a:sym typeface="Century Gothic"/>
            </a:endParaRPr>
          </a:p>
        </p:txBody>
      </p:sp>
      <p:grpSp>
        <p:nvGrpSpPr>
          <p:cNvPr id="326" name="Google Shape;326;p9"/>
          <p:cNvGrpSpPr/>
          <p:nvPr/>
        </p:nvGrpSpPr>
        <p:grpSpPr>
          <a:xfrm>
            <a:off x="8320896" y="1214422"/>
            <a:ext cx="1133484" cy="500066"/>
            <a:chOff x="8749524" y="1214422"/>
            <a:chExt cx="1133484" cy="500066"/>
          </a:xfrm>
        </p:grpSpPr>
        <p:cxnSp>
          <p:nvCxnSpPr>
            <p:cNvPr id="327" name="Google Shape;327;p9"/>
            <p:cNvCxnSpPr/>
            <p:nvPr/>
          </p:nvCxnSpPr>
          <p:spPr>
            <a:xfrm>
              <a:off x="8811438" y="1214422"/>
              <a:ext cx="864000" cy="1588"/>
            </a:xfrm>
            <a:prstGeom prst="straightConnector1">
              <a:avLst/>
            </a:prstGeom>
            <a:noFill/>
            <a:ln w="38100" cap="flat" cmpd="sng">
              <a:solidFill>
                <a:srgbClr val="2727B7"/>
              </a:solidFill>
              <a:prstDash val="solid"/>
              <a:round/>
              <a:headEnd type="none" w="sm" len="sm"/>
              <a:tailEnd type="none" w="sm" len="sm"/>
            </a:ln>
          </p:spPr>
        </p:cxnSp>
        <p:sp>
          <p:nvSpPr>
            <p:cNvPr id="328" name="Google Shape;328;p9"/>
            <p:cNvSpPr txBox="1"/>
            <p:nvPr/>
          </p:nvSpPr>
          <p:spPr>
            <a:xfrm>
              <a:off x="874952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29" name="Google Shape;329;p9"/>
          <p:cNvGrpSpPr/>
          <p:nvPr/>
        </p:nvGrpSpPr>
        <p:grpSpPr>
          <a:xfrm>
            <a:off x="9525818" y="1214422"/>
            <a:ext cx="1133484" cy="500066"/>
            <a:chOff x="10025884" y="1214422"/>
            <a:chExt cx="1133484" cy="500066"/>
          </a:xfrm>
        </p:grpSpPr>
        <p:cxnSp>
          <p:nvCxnSpPr>
            <p:cNvPr id="330" name="Google Shape;330;p9"/>
            <p:cNvCxnSpPr/>
            <p:nvPr/>
          </p:nvCxnSpPr>
          <p:spPr>
            <a:xfrm>
              <a:off x="10097322" y="1214422"/>
              <a:ext cx="1044000" cy="1588"/>
            </a:xfrm>
            <a:prstGeom prst="straightConnector1">
              <a:avLst/>
            </a:prstGeom>
            <a:noFill/>
            <a:ln w="38100" cap="flat" cmpd="sng">
              <a:solidFill>
                <a:srgbClr val="2727B7"/>
              </a:solidFill>
              <a:prstDash val="solid"/>
              <a:round/>
              <a:headEnd type="none" w="sm" len="sm"/>
              <a:tailEnd type="none" w="sm" len="sm"/>
            </a:ln>
          </p:spPr>
        </p:cxnSp>
        <p:sp>
          <p:nvSpPr>
            <p:cNvPr id="331" name="Google Shape;331;p9"/>
            <p:cNvSpPr txBox="1"/>
            <p:nvPr/>
          </p:nvSpPr>
          <p:spPr>
            <a:xfrm>
              <a:off x="1002588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500"/>
                                        <p:tgtEl>
                                          <p:spTgt spid="3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fade">
                                      <p:cBhvr>
                                        <p:cTn id="11" dur="1000"/>
                                        <p:tgtEl>
                                          <p:spTgt spid="32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25"/>
                                        </p:tgtEl>
                                        <p:attrNameLst>
                                          <p:attrName>style.visibility</p:attrName>
                                        </p:attrNameLst>
                                      </p:cBhvr>
                                      <p:to>
                                        <p:strVal val="visible"/>
                                      </p:to>
                                    </p:set>
                                    <p:animEffect transition="in" filter="fade">
                                      <p:cBhvr>
                                        <p:cTn id="15" dur="500"/>
                                        <p:tgtEl>
                                          <p:spTgt spid="32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26"/>
                                        </p:tgtEl>
                                        <p:attrNameLst>
                                          <p:attrName>style.visibility</p:attrName>
                                        </p:attrNameLst>
                                      </p:cBhvr>
                                      <p:to>
                                        <p:strVal val="visible"/>
                                      </p:to>
                                    </p:set>
                                    <p:animEffect transition="in" filter="fade">
                                      <p:cBhvr>
                                        <p:cTn id="19" dur="1000"/>
                                        <p:tgtEl>
                                          <p:spTgt spid="326"/>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329"/>
                                        </p:tgtEl>
                                        <p:attrNameLst>
                                          <p:attrName>style.visibility</p:attrName>
                                        </p:attrNameLst>
                                      </p:cBhvr>
                                      <p:to>
                                        <p:strVal val="visible"/>
                                      </p:to>
                                    </p:set>
                                    <p:animEffect transition="in" filter="fade">
                                      <p:cBhvr>
                                        <p:cTn id="23" dur="1000"/>
                                        <p:tgtEl>
                                          <p:spTgt spid="3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0"/>
                                        </p:tgtEl>
                                        <p:attrNameLst>
                                          <p:attrName>style.visibility</p:attrName>
                                        </p:attrNameLst>
                                      </p:cBhvr>
                                      <p:to>
                                        <p:strVal val="visible"/>
                                      </p:to>
                                    </p:set>
                                    <p:animEffect transition="in" filter="fade">
                                      <p:cBhvr>
                                        <p:cTn id="28" dur="500"/>
                                        <p:tgtEl>
                                          <p:spTgt spid="3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21"/>
                                        </p:tgtEl>
                                        <p:attrNameLst>
                                          <p:attrName>style.visibility</p:attrName>
                                        </p:attrNameLst>
                                      </p:cBhvr>
                                      <p:to>
                                        <p:strVal val="visible"/>
                                      </p:to>
                                    </p:set>
                                    <p:animEffect transition="in" filter="fade">
                                      <p:cBhvr>
                                        <p:cTn id="33" dur="500"/>
                                        <p:tgtEl>
                                          <p:spTgt spid="3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3"/>
                                        </p:tgtEl>
                                        <p:attrNameLst>
                                          <p:attrName>style.visibility</p:attrName>
                                        </p:attrNameLst>
                                      </p:cBhvr>
                                      <p:to>
                                        <p:strVal val="visible"/>
                                      </p:to>
                                    </p:set>
                                    <p:animEffect transition="in" filter="fade">
                                      <p:cBhvr>
                                        <p:cTn id="38" dur="500"/>
                                        <p:tgtEl>
                                          <p:spTgt spid="3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2"/>
                                        </p:tgtEl>
                                        <p:attrNameLst>
                                          <p:attrName>style.visibility</p:attrName>
                                        </p:attrNameLst>
                                      </p:cBhvr>
                                      <p:to>
                                        <p:strVal val="visible"/>
                                      </p:to>
                                    </p:set>
                                    <p:animEffect transition="in" filter="fade">
                                      <p:cBhvr>
                                        <p:cTn id="43"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10"/>
          <p:cNvPicPr preferRelativeResize="0"/>
          <p:nvPr/>
        </p:nvPicPr>
        <p:blipFill rotWithShape="1">
          <a:blip r:embed="rId3">
            <a:alphaModFix/>
          </a:blip>
          <a:srcRect/>
          <a:stretch/>
        </p:blipFill>
        <p:spPr>
          <a:xfrm>
            <a:off x="541338" y="2205038"/>
            <a:ext cx="11306175" cy="2376487"/>
          </a:xfrm>
          <a:prstGeom prst="rect">
            <a:avLst/>
          </a:prstGeom>
          <a:noFill/>
          <a:ln>
            <a:noFill/>
          </a:ln>
        </p:spPr>
      </p:pic>
      <p:pic>
        <p:nvPicPr>
          <p:cNvPr id="338" name="Google Shape;338;p10"/>
          <p:cNvPicPr preferRelativeResize="0"/>
          <p:nvPr/>
        </p:nvPicPr>
        <p:blipFill rotWithShape="1">
          <a:blip r:embed="rId4">
            <a:alphaModFix/>
          </a:blip>
          <a:srcRect/>
          <a:stretch/>
        </p:blipFill>
        <p:spPr>
          <a:xfrm>
            <a:off x="274638" y="2420938"/>
            <a:ext cx="11871325" cy="2081212"/>
          </a:xfrm>
          <a:prstGeom prst="rect">
            <a:avLst/>
          </a:prstGeom>
          <a:noFill/>
          <a:ln>
            <a:noFill/>
          </a:ln>
        </p:spPr>
      </p:pic>
      <p:sp>
        <p:nvSpPr>
          <p:cNvPr id="339" name="Google Shape;339;p10"/>
          <p:cNvSpPr txBox="1"/>
          <p:nvPr/>
        </p:nvSpPr>
        <p:spPr>
          <a:xfrm>
            <a:off x="2352675" y="620713"/>
            <a:ext cx="1008063"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+88</a:t>
            </a:r>
            <a:endParaRPr/>
          </a:p>
        </p:txBody>
      </p:sp>
      <p:sp>
        <p:nvSpPr>
          <p:cNvPr id="340" name="Google Shape;340;p10"/>
          <p:cNvSpPr txBox="1"/>
          <p:nvPr/>
        </p:nvSpPr>
        <p:spPr>
          <a:xfrm>
            <a:off x="3216275" y="620713"/>
            <a:ext cx="1512888"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+90</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p:txBody>
      </p:sp>
      <p:pic>
        <p:nvPicPr>
          <p:cNvPr id="341" name="Google Shape;341;p10"/>
          <p:cNvPicPr preferRelativeResize="0"/>
          <p:nvPr/>
        </p:nvPicPr>
        <p:blipFill rotWithShape="1">
          <a:blip r:embed="rId5">
            <a:alphaModFix/>
          </a:blip>
          <a:srcRect/>
          <a:stretch/>
        </p:blipFill>
        <p:spPr>
          <a:xfrm>
            <a:off x="263525" y="2420938"/>
            <a:ext cx="11930063" cy="2074862"/>
          </a:xfrm>
          <a:prstGeom prst="rect">
            <a:avLst/>
          </a:prstGeom>
          <a:noFill/>
          <a:ln>
            <a:noFill/>
          </a:ln>
        </p:spPr>
      </p:pic>
      <p:sp>
        <p:nvSpPr>
          <p:cNvPr id="342" name="Google Shape;342;p10"/>
          <p:cNvSpPr txBox="1"/>
          <p:nvPr/>
        </p:nvSpPr>
        <p:spPr>
          <a:xfrm>
            <a:off x="4368800"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+100</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p:txBody>
      </p:sp>
      <p:sp>
        <p:nvSpPr>
          <p:cNvPr id="343" name="Google Shape;343;p10"/>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11</a:t>
            </a:fld>
            <a:endParaRPr sz="1800">
              <a:solidFill>
                <a:srgbClr val="000000"/>
              </a:solidFill>
              <a:latin typeface="Century Gothic"/>
              <a:ea typeface="Century Gothic"/>
              <a:cs typeface="Century Gothic"/>
              <a:sym typeface="Century Gothic"/>
            </a:endParaRPr>
          </a:p>
        </p:txBody>
      </p:sp>
      <p:sp>
        <p:nvSpPr>
          <p:cNvPr id="344" name="Google Shape;344;p10"/>
          <p:cNvSpPr txBox="1"/>
          <p:nvPr/>
        </p:nvSpPr>
        <p:spPr>
          <a:xfrm>
            <a:off x="7954182" y="642918"/>
            <a:ext cx="3214710"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50  75  88 121</a:t>
            </a:r>
            <a:endParaRPr sz="3600">
              <a:solidFill>
                <a:schemeClr val="dk1"/>
              </a:solidFill>
              <a:latin typeface="Century Gothic"/>
              <a:ea typeface="Century Gothic"/>
              <a:cs typeface="Century Gothic"/>
              <a:sym typeface="Century Gothic"/>
            </a:endParaRPr>
          </a:p>
        </p:txBody>
      </p:sp>
      <p:grpSp>
        <p:nvGrpSpPr>
          <p:cNvPr id="345" name="Google Shape;345;p10"/>
          <p:cNvGrpSpPr/>
          <p:nvPr/>
        </p:nvGrpSpPr>
        <p:grpSpPr>
          <a:xfrm>
            <a:off x="8357672" y="1214422"/>
            <a:ext cx="1133484" cy="500066"/>
            <a:chOff x="8786300" y="1214422"/>
            <a:chExt cx="1133484" cy="500066"/>
          </a:xfrm>
        </p:grpSpPr>
        <p:cxnSp>
          <p:nvCxnSpPr>
            <p:cNvPr id="346" name="Google Shape;346;p10"/>
            <p:cNvCxnSpPr/>
            <p:nvPr/>
          </p:nvCxnSpPr>
          <p:spPr>
            <a:xfrm>
              <a:off x="8811438" y="1214422"/>
              <a:ext cx="1080000" cy="1588"/>
            </a:xfrm>
            <a:prstGeom prst="straightConnector1">
              <a:avLst/>
            </a:prstGeom>
            <a:noFill/>
            <a:ln w="38100" cap="flat" cmpd="sng">
              <a:solidFill>
                <a:srgbClr val="2727B7"/>
              </a:solidFill>
              <a:prstDash val="solid"/>
              <a:round/>
              <a:headEnd type="none" w="sm" len="sm"/>
              <a:tailEnd type="none" w="sm" len="sm"/>
            </a:ln>
          </p:spPr>
        </p:cxnSp>
        <p:sp>
          <p:nvSpPr>
            <p:cNvPr id="347" name="Google Shape;347;p10"/>
            <p:cNvSpPr txBox="1"/>
            <p:nvPr/>
          </p:nvSpPr>
          <p:spPr>
            <a:xfrm>
              <a:off x="878630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48" name="Google Shape;348;p10"/>
          <p:cNvGrpSpPr/>
          <p:nvPr/>
        </p:nvGrpSpPr>
        <p:grpSpPr>
          <a:xfrm>
            <a:off x="9695853" y="1214422"/>
            <a:ext cx="1225987" cy="500066"/>
            <a:chOff x="10095334" y="1214422"/>
            <a:chExt cx="1225987" cy="500066"/>
          </a:xfrm>
        </p:grpSpPr>
        <p:cxnSp>
          <p:nvCxnSpPr>
            <p:cNvPr id="349" name="Google Shape;349;p10"/>
            <p:cNvCxnSpPr/>
            <p:nvPr/>
          </p:nvCxnSpPr>
          <p:spPr>
            <a:xfrm>
              <a:off x="10097322" y="1214422"/>
              <a:ext cx="1224000" cy="1588"/>
            </a:xfrm>
            <a:prstGeom prst="straightConnector1">
              <a:avLst/>
            </a:prstGeom>
            <a:noFill/>
            <a:ln w="38100" cap="flat" cmpd="sng">
              <a:solidFill>
                <a:srgbClr val="2727B7"/>
              </a:solidFill>
              <a:prstDash val="solid"/>
              <a:round/>
              <a:headEnd type="none" w="sm" len="sm"/>
              <a:tailEnd type="none" w="sm" len="sm"/>
            </a:ln>
          </p:spPr>
        </p:cxnSp>
        <p:sp>
          <p:nvSpPr>
            <p:cNvPr id="350" name="Google Shape;350;p10"/>
            <p:cNvSpPr txBox="1"/>
            <p:nvPr/>
          </p:nvSpPr>
          <p:spPr>
            <a:xfrm>
              <a:off x="1009533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
        <p:nvSpPr>
          <p:cNvPr id="351" name="Google Shape;351;p10"/>
          <p:cNvSpPr txBox="1"/>
          <p:nvPr/>
        </p:nvSpPr>
        <p:spPr>
          <a:xfrm>
            <a:off x="1739076" y="5214950"/>
            <a:ext cx="3571900"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88  90  100  121</a:t>
            </a:r>
            <a:endParaRPr sz="3600">
              <a:solidFill>
                <a:schemeClr val="dk1"/>
              </a:solidFill>
              <a:latin typeface="Century Gothic"/>
              <a:ea typeface="Century Gothic"/>
              <a:cs typeface="Century Gothic"/>
              <a:sym typeface="Century Gothic"/>
            </a:endParaRPr>
          </a:p>
        </p:txBody>
      </p:sp>
      <p:grpSp>
        <p:nvGrpSpPr>
          <p:cNvPr id="352" name="Google Shape;352;p10"/>
          <p:cNvGrpSpPr/>
          <p:nvPr/>
        </p:nvGrpSpPr>
        <p:grpSpPr>
          <a:xfrm>
            <a:off x="2142566" y="5786454"/>
            <a:ext cx="1133484" cy="500066"/>
            <a:chOff x="8786300" y="1214422"/>
            <a:chExt cx="1133484" cy="500066"/>
          </a:xfrm>
        </p:grpSpPr>
        <p:cxnSp>
          <p:nvCxnSpPr>
            <p:cNvPr id="353" name="Google Shape;353;p10"/>
            <p:cNvCxnSpPr/>
            <p:nvPr/>
          </p:nvCxnSpPr>
          <p:spPr>
            <a:xfrm>
              <a:off x="8811438" y="1214422"/>
              <a:ext cx="1080000" cy="1588"/>
            </a:xfrm>
            <a:prstGeom prst="straightConnector1">
              <a:avLst/>
            </a:prstGeom>
            <a:noFill/>
            <a:ln w="38100" cap="flat" cmpd="sng">
              <a:solidFill>
                <a:srgbClr val="2727B7"/>
              </a:solidFill>
              <a:prstDash val="solid"/>
              <a:round/>
              <a:headEnd type="none" w="sm" len="sm"/>
              <a:tailEnd type="none" w="sm" len="sm"/>
            </a:ln>
          </p:spPr>
        </p:cxnSp>
        <p:sp>
          <p:nvSpPr>
            <p:cNvPr id="354" name="Google Shape;354;p10"/>
            <p:cNvSpPr txBox="1"/>
            <p:nvPr/>
          </p:nvSpPr>
          <p:spPr>
            <a:xfrm>
              <a:off x="878630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55" name="Google Shape;355;p10"/>
          <p:cNvGrpSpPr/>
          <p:nvPr/>
        </p:nvGrpSpPr>
        <p:grpSpPr>
          <a:xfrm>
            <a:off x="3574924" y="5786454"/>
            <a:ext cx="1404000" cy="500066"/>
            <a:chOff x="10164935" y="1214422"/>
            <a:chExt cx="1404000" cy="500066"/>
          </a:xfrm>
        </p:grpSpPr>
        <p:cxnSp>
          <p:nvCxnSpPr>
            <p:cNvPr id="356" name="Google Shape;356;p10"/>
            <p:cNvCxnSpPr/>
            <p:nvPr/>
          </p:nvCxnSpPr>
          <p:spPr>
            <a:xfrm>
              <a:off x="10164935" y="1214422"/>
              <a:ext cx="1404000" cy="1588"/>
            </a:xfrm>
            <a:prstGeom prst="straightConnector1">
              <a:avLst/>
            </a:prstGeom>
            <a:noFill/>
            <a:ln w="38100" cap="flat" cmpd="sng">
              <a:solidFill>
                <a:srgbClr val="2727B7"/>
              </a:solidFill>
              <a:prstDash val="solid"/>
              <a:round/>
              <a:headEnd type="none" w="sm" len="sm"/>
              <a:tailEnd type="none" w="sm" len="sm"/>
            </a:ln>
          </p:spPr>
        </p:cxnSp>
        <p:sp>
          <p:nvSpPr>
            <p:cNvPr id="357" name="Google Shape;357;p10"/>
            <p:cNvSpPr txBox="1"/>
            <p:nvPr/>
          </p:nvSpPr>
          <p:spPr>
            <a:xfrm>
              <a:off x="10220575"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
        <p:nvSpPr>
          <p:cNvPr id="358" name="Google Shape;358;p10"/>
          <p:cNvSpPr txBox="1"/>
          <p:nvPr/>
        </p:nvSpPr>
        <p:spPr>
          <a:xfrm>
            <a:off x="7000088" y="5143512"/>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15  50   88  100</a:t>
            </a:r>
            <a:endParaRPr sz="3600">
              <a:solidFill>
                <a:schemeClr val="dk1"/>
              </a:solidFill>
              <a:latin typeface="Century Gothic"/>
              <a:ea typeface="Century Gothic"/>
              <a:cs typeface="Century Gothic"/>
              <a:sym typeface="Century Gothic"/>
            </a:endParaRPr>
          </a:p>
        </p:txBody>
      </p:sp>
      <p:grpSp>
        <p:nvGrpSpPr>
          <p:cNvPr id="359" name="Google Shape;359;p10"/>
          <p:cNvGrpSpPr/>
          <p:nvPr/>
        </p:nvGrpSpPr>
        <p:grpSpPr>
          <a:xfrm>
            <a:off x="7096926" y="5715016"/>
            <a:ext cx="1188000" cy="500066"/>
            <a:chOff x="8479648" y="1214422"/>
            <a:chExt cx="1188000" cy="500066"/>
          </a:xfrm>
        </p:grpSpPr>
        <p:cxnSp>
          <p:nvCxnSpPr>
            <p:cNvPr id="360" name="Google Shape;360;p10"/>
            <p:cNvCxnSpPr/>
            <p:nvPr/>
          </p:nvCxnSpPr>
          <p:spPr>
            <a:xfrm>
              <a:off x="8479648" y="1214422"/>
              <a:ext cx="1188000" cy="1588"/>
            </a:xfrm>
            <a:prstGeom prst="straightConnector1">
              <a:avLst/>
            </a:prstGeom>
            <a:noFill/>
            <a:ln w="38100" cap="flat" cmpd="sng">
              <a:solidFill>
                <a:srgbClr val="2727B7"/>
              </a:solidFill>
              <a:prstDash val="solid"/>
              <a:round/>
              <a:headEnd type="none" w="sm" len="sm"/>
              <a:tailEnd type="none" w="sm" len="sm"/>
            </a:ln>
          </p:spPr>
        </p:cxnSp>
        <p:sp>
          <p:nvSpPr>
            <p:cNvPr id="361" name="Google Shape;361;p10"/>
            <p:cNvSpPr txBox="1"/>
            <p:nvPr/>
          </p:nvSpPr>
          <p:spPr>
            <a:xfrm>
              <a:off x="8525686"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62" name="Google Shape;362;p10"/>
          <p:cNvGrpSpPr/>
          <p:nvPr/>
        </p:nvGrpSpPr>
        <p:grpSpPr>
          <a:xfrm>
            <a:off x="9060477" y="5715016"/>
            <a:ext cx="1133484" cy="500066"/>
            <a:chOff x="10525950" y="1214422"/>
            <a:chExt cx="1133484" cy="500066"/>
          </a:xfrm>
        </p:grpSpPr>
        <p:cxnSp>
          <p:nvCxnSpPr>
            <p:cNvPr id="363" name="Google Shape;363;p10"/>
            <p:cNvCxnSpPr/>
            <p:nvPr/>
          </p:nvCxnSpPr>
          <p:spPr>
            <a:xfrm>
              <a:off x="10765664" y="1214422"/>
              <a:ext cx="576000" cy="1588"/>
            </a:xfrm>
            <a:prstGeom prst="straightConnector1">
              <a:avLst/>
            </a:prstGeom>
            <a:noFill/>
            <a:ln w="38100" cap="flat" cmpd="sng">
              <a:solidFill>
                <a:srgbClr val="2727B7"/>
              </a:solidFill>
              <a:prstDash val="solid"/>
              <a:round/>
              <a:headEnd type="none" w="sm" len="sm"/>
              <a:tailEnd type="none" w="sm" len="sm"/>
            </a:ln>
          </p:spPr>
        </p:cxnSp>
        <p:sp>
          <p:nvSpPr>
            <p:cNvPr id="364" name="Google Shape;364;p10"/>
            <p:cNvSpPr txBox="1"/>
            <p:nvPr/>
          </p:nvSpPr>
          <p:spPr>
            <a:xfrm>
              <a:off x="1052595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grpSp>
        <p:nvGrpSpPr>
          <p:cNvPr id="365" name="Google Shape;365;p10"/>
          <p:cNvGrpSpPr/>
          <p:nvPr/>
        </p:nvGrpSpPr>
        <p:grpSpPr>
          <a:xfrm>
            <a:off x="7739868" y="5715016"/>
            <a:ext cx="2310580" cy="928694"/>
            <a:chOff x="7739868" y="5715016"/>
            <a:chExt cx="2310580" cy="928694"/>
          </a:xfrm>
        </p:grpSpPr>
        <p:cxnSp>
          <p:nvCxnSpPr>
            <p:cNvPr id="366" name="Google Shape;366;p10"/>
            <p:cNvCxnSpPr/>
            <p:nvPr/>
          </p:nvCxnSpPr>
          <p:spPr>
            <a:xfrm rot="5400000">
              <a:off x="8620044" y="5930222"/>
              <a:ext cx="432000" cy="1588"/>
            </a:xfrm>
            <a:prstGeom prst="straightConnector1">
              <a:avLst/>
            </a:prstGeom>
            <a:noFill/>
            <a:ln w="38100" cap="flat" cmpd="sng">
              <a:solidFill>
                <a:srgbClr val="2727B7"/>
              </a:solidFill>
              <a:prstDash val="solid"/>
              <a:round/>
              <a:headEnd type="none" w="sm" len="sm"/>
              <a:tailEnd type="none" w="sm" len="sm"/>
            </a:ln>
          </p:spPr>
        </p:cxnSp>
        <p:sp>
          <p:nvSpPr>
            <p:cNvPr id="367" name="Google Shape;367;p10"/>
            <p:cNvSpPr txBox="1"/>
            <p:nvPr/>
          </p:nvSpPr>
          <p:spPr>
            <a:xfrm>
              <a:off x="7739868" y="6215082"/>
              <a:ext cx="2310580"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nueva raíz</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fade">
                                      <p:cBhvr>
                                        <p:cTn id="11" dur="500"/>
                                        <p:tgtEl>
                                          <p:spTgt spid="33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4"/>
                                        </p:tgtEl>
                                        <p:attrNameLst>
                                          <p:attrName>style.visibility</p:attrName>
                                        </p:attrNameLst>
                                      </p:cBhvr>
                                      <p:to>
                                        <p:strVal val="visible"/>
                                      </p:to>
                                    </p:set>
                                    <p:animEffect transition="in" filter="fade">
                                      <p:cBhvr>
                                        <p:cTn id="15" dur="500"/>
                                        <p:tgtEl>
                                          <p:spTgt spid="34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1000"/>
                                        <p:tgtEl>
                                          <p:spTgt spid="345"/>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48"/>
                                        </p:tgtEl>
                                        <p:attrNameLst>
                                          <p:attrName>style.visibility</p:attrName>
                                        </p:attrNameLst>
                                      </p:cBhvr>
                                      <p:to>
                                        <p:strVal val="visible"/>
                                      </p:to>
                                    </p:set>
                                    <p:animEffect transition="in" filter="fade">
                                      <p:cBhvr>
                                        <p:cTn id="23" dur="1000"/>
                                        <p:tgtEl>
                                          <p:spTgt spid="34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1"/>
                                          </p:stCondLst>
                                        </p:cTn>
                                        <p:tgtEl>
                                          <p:spTgt spid="33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338"/>
                                        </p:tgtEl>
                                        <p:attrNameLst>
                                          <p:attrName>style.visibility</p:attrName>
                                        </p:attrNameLst>
                                      </p:cBhvr>
                                      <p:to>
                                        <p:strVal val="visible"/>
                                      </p:to>
                                    </p:set>
                                    <p:animEffect transition="in" filter="fade">
                                      <p:cBhvr>
                                        <p:cTn id="30" dur="500"/>
                                        <p:tgtEl>
                                          <p:spTgt spid="33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40"/>
                                        </p:tgtEl>
                                        <p:attrNameLst>
                                          <p:attrName>style.visibility</p:attrName>
                                        </p:attrNameLst>
                                      </p:cBhvr>
                                      <p:to>
                                        <p:strVal val="visible"/>
                                      </p:to>
                                    </p:set>
                                    <p:animEffect transition="in" filter="fade">
                                      <p:cBhvr>
                                        <p:cTn id="35" dur="1000"/>
                                        <p:tgtEl>
                                          <p:spTgt spid="3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1"/>
                                        </p:tgtEl>
                                        <p:attrNameLst>
                                          <p:attrName>style.visibility</p:attrName>
                                        </p:attrNameLst>
                                      </p:cBhvr>
                                      <p:to>
                                        <p:strVal val="visible"/>
                                      </p:to>
                                    </p:set>
                                    <p:animEffect transition="in" filter="fade">
                                      <p:cBhvr>
                                        <p:cTn id="40" dur="500"/>
                                        <p:tgtEl>
                                          <p:spTgt spid="34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42"/>
                                        </p:tgtEl>
                                        <p:attrNameLst>
                                          <p:attrName>style.visibility</p:attrName>
                                        </p:attrNameLst>
                                      </p:cBhvr>
                                      <p:to>
                                        <p:strVal val="visible"/>
                                      </p:to>
                                    </p:set>
                                    <p:animEffect transition="in" filter="fade">
                                      <p:cBhvr>
                                        <p:cTn id="45" dur="1000"/>
                                        <p:tgtEl>
                                          <p:spTgt spid="342"/>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351"/>
                                        </p:tgtEl>
                                        <p:attrNameLst>
                                          <p:attrName>style.visibility</p:attrName>
                                        </p:attrNameLst>
                                      </p:cBhvr>
                                      <p:to>
                                        <p:strVal val="visible"/>
                                      </p:to>
                                    </p:set>
                                    <p:animEffect transition="in" filter="fade">
                                      <p:cBhvr>
                                        <p:cTn id="49" dur="500"/>
                                        <p:tgtEl>
                                          <p:spTgt spid="351"/>
                                        </p:tgtEl>
                                      </p:cBhvr>
                                    </p:animEffect>
                                  </p:childTnLst>
                                </p:cTn>
                              </p:par>
                            </p:childTnLst>
                          </p:cTn>
                        </p:par>
                        <p:par>
                          <p:cTn id="50" fill="hold">
                            <p:stCondLst>
                              <p:cond delay="1500"/>
                            </p:stCondLst>
                            <p:childTnLst>
                              <p:par>
                                <p:cTn id="51" presetID="10" presetClass="entr" presetSubtype="0" fill="hold" nodeType="afterEffect">
                                  <p:stCondLst>
                                    <p:cond delay="0"/>
                                  </p:stCondLst>
                                  <p:childTnLst>
                                    <p:set>
                                      <p:cBhvr>
                                        <p:cTn id="52" dur="1" fill="hold">
                                          <p:stCondLst>
                                            <p:cond delay="0"/>
                                          </p:stCondLst>
                                        </p:cTn>
                                        <p:tgtEl>
                                          <p:spTgt spid="352"/>
                                        </p:tgtEl>
                                        <p:attrNameLst>
                                          <p:attrName>style.visibility</p:attrName>
                                        </p:attrNameLst>
                                      </p:cBhvr>
                                      <p:to>
                                        <p:strVal val="visible"/>
                                      </p:to>
                                    </p:set>
                                    <p:animEffect transition="in" filter="fade">
                                      <p:cBhvr>
                                        <p:cTn id="53" dur="1000"/>
                                        <p:tgtEl>
                                          <p:spTgt spid="352"/>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355"/>
                                        </p:tgtEl>
                                        <p:attrNameLst>
                                          <p:attrName>style.visibility</p:attrName>
                                        </p:attrNameLst>
                                      </p:cBhvr>
                                      <p:to>
                                        <p:strVal val="visible"/>
                                      </p:to>
                                    </p:set>
                                    <p:animEffect transition="in" filter="fade">
                                      <p:cBhvr>
                                        <p:cTn id="57" dur="1000"/>
                                        <p:tgtEl>
                                          <p:spTgt spid="3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8"/>
                                        </p:tgtEl>
                                        <p:attrNameLst>
                                          <p:attrName>style.visibility</p:attrName>
                                        </p:attrNameLst>
                                      </p:cBhvr>
                                      <p:to>
                                        <p:strVal val="visible"/>
                                      </p:to>
                                    </p:set>
                                    <p:animEffect transition="in" filter="fade">
                                      <p:cBhvr>
                                        <p:cTn id="62" dur="500"/>
                                        <p:tgtEl>
                                          <p:spTgt spid="358"/>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359"/>
                                        </p:tgtEl>
                                        <p:attrNameLst>
                                          <p:attrName>style.visibility</p:attrName>
                                        </p:attrNameLst>
                                      </p:cBhvr>
                                      <p:to>
                                        <p:strVal val="visible"/>
                                      </p:to>
                                    </p:set>
                                    <p:animEffect transition="in" filter="fade">
                                      <p:cBhvr>
                                        <p:cTn id="66" dur="1000"/>
                                        <p:tgtEl>
                                          <p:spTgt spid="359"/>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362"/>
                                        </p:tgtEl>
                                        <p:attrNameLst>
                                          <p:attrName>style.visibility</p:attrName>
                                        </p:attrNameLst>
                                      </p:cBhvr>
                                      <p:to>
                                        <p:strVal val="visible"/>
                                      </p:to>
                                    </p:set>
                                    <p:animEffect transition="in" filter="fade">
                                      <p:cBhvr>
                                        <p:cTn id="70" dur="1000"/>
                                        <p:tgtEl>
                                          <p:spTgt spid="362"/>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365"/>
                                        </p:tgtEl>
                                        <p:attrNameLst>
                                          <p:attrName>style.visibility</p:attrName>
                                        </p:attrNameLst>
                                      </p:cBhvr>
                                      <p:to>
                                        <p:strVal val="visible"/>
                                      </p:to>
                                    </p:set>
                                    <p:animEffect transition="in" filter="fade">
                                      <p:cBhvr>
                                        <p:cTn id="74"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74"/>
        <p:cNvGrpSpPr/>
        <p:nvPr/>
      </p:nvGrpSpPr>
      <p:grpSpPr>
        <a:xfrm>
          <a:off x="0" y="0"/>
          <a:ext cx="0" cy="0"/>
          <a:chOff x="0" y="0"/>
          <a:chExt cx="0" cy="0"/>
        </a:xfrm>
      </p:grpSpPr>
      <p:sp>
        <p:nvSpPr>
          <p:cNvPr id="375" name="Google Shape;375;p11"/>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12</a:t>
            </a:fld>
            <a:endParaRPr sz="1800">
              <a:solidFill>
                <a:srgbClr val="000000"/>
              </a:solidFill>
              <a:latin typeface="Century Gothic"/>
              <a:ea typeface="Century Gothic"/>
              <a:cs typeface="Century Gothic"/>
              <a:sym typeface="Century Gothic"/>
            </a:endParaRPr>
          </a:p>
        </p:txBody>
      </p:sp>
      <p:pic>
        <p:nvPicPr>
          <p:cNvPr id="376" name="Google Shape;376;p11"/>
          <p:cNvPicPr preferRelativeResize="0"/>
          <p:nvPr/>
        </p:nvPicPr>
        <p:blipFill rotWithShape="1">
          <a:blip r:embed="rId3">
            <a:alphaModFix/>
          </a:blip>
          <a:srcRect/>
          <a:stretch/>
        </p:blipFill>
        <p:spPr>
          <a:xfrm>
            <a:off x="192088" y="2047875"/>
            <a:ext cx="12022137" cy="3181350"/>
          </a:xfrm>
          <a:prstGeom prst="rect">
            <a:avLst/>
          </a:prstGeom>
          <a:noFill/>
          <a:ln>
            <a:noFill/>
          </a:ln>
        </p:spPr>
      </p:pic>
      <p:sp>
        <p:nvSpPr>
          <p:cNvPr id="377" name="Google Shape;377;p11"/>
          <p:cNvSpPr txBox="1"/>
          <p:nvPr/>
        </p:nvSpPr>
        <p:spPr>
          <a:xfrm>
            <a:off x="2453456" y="5851548"/>
            <a:ext cx="12954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+100</a:t>
            </a:r>
            <a:endParaRPr/>
          </a:p>
        </p:txBody>
      </p:sp>
      <p:sp>
        <p:nvSpPr>
          <p:cNvPr id="378" name="Google Shape;378;p11"/>
          <p:cNvSpPr txBox="1"/>
          <p:nvPr/>
        </p:nvSpPr>
        <p:spPr>
          <a:xfrm>
            <a:off x="3532956"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-8</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379" name="Google Shape;379;p11"/>
          <p:cNvPicPr preferRelativeResize="0"/>
          <p:nvPr/>
        </p:nvPicPr>
        <p:blipFill rotWithShape="1">
          <a:blip r:embed="rId4">
            <a:alphaModFix/>
          </a:blip>
          <a:srcRect/>
          <a:stretch/>
        </p:blipFill>
        <p:spPr>
          <a:xfrm>
            <a:off x="206375" y="2071688"/>
            <a:ext cx="11987213" cy="3130550"/>
          </a:xfrm>
          <a:prstGeom prst="rect">
            <a:avLst/>
          </a:prstGeom>
          <a:noFill/>
          <a:ln>
            <a:noFill/>
          </a:ln>
        </p:spPr>
      </p:pic>
      <p:sp>
        <p:nvSpPr>
          <p:cNvPr id="380" name="Google Shape;380;p11"/>
          <p:cNvSpPr txBox="1"/>
          <p:nvPr/>
        </p:nvSpPr>
        <p:spPr>
          <a:xfrm>
            <a:off x="4180656"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-100</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381" name="Google Shape;381;p11"/>
          <p:cNvPicPr preferRelativeResize="0"/>
          <p:nvPr/>
        </p:nvPicPr>
        <p:blipFill rotWithShape="1">
          <a:blip r:embed="rId5">
            <a:alphaModFix/>
          </a:blip>
          <a:srcRect/>
          <a:stretch/>
        </p:blipFill>
        <p:spPr>
          <a:xfrm>
            <a:off x="214313" y="2060575"/>
            <a:ext cx="12001500" cy="3143250"/>
          </a:xfrm>
          <a:prstGeom prst="rect">
            <a:avLst/>
          </a:prstGeom>
          <a:noFill/>
          <a:ln>
            <a:noFill/>
          </a:ln>
        </p:spPr>
      </p:pic>
      <p:sp>
        <p:nvSpPr>
          <p:cNvPr id="382" name="Google Shape;382;p11"/>
          <p:cNvSpPr txBox="1"/>
          <p:nvPr/>
        </p:nvSpPr>
        <p:spPr>
          <a:xfrm>
            <a:off x="5333181"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-121</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383" name="Google Shape;383;p11"/>
          <p:cNvPicPr preferRelativeResize="0"/>
          <p:nvPr/>
        </p:nvPicPr>
        <p:blipFill rotWithShape="1">
          <a:blip r:embed="rId6">
            <a:alphaModFix/>
          </a:blip>
          <a:srcRect/>
          <a:stretch/>
        </p:blipFill>
        <p:spPr>
          <a:xfrm>
            <a:off x="209550" y="2049463"/>
            <a:ext cx="12011025" cy="3133725"/>
          </a:xfrm>
          <a:prstGeom prst="rect">
            <a:avLst/>
          </a:prstGeom>
          <a:noFill/>
          <a:ln>
            <a:noFill/>
          </a:ln>
        </p:spPr>
      </p:pic>
      <p:sp>
        <p:nvSpPr>
          <p:cNvPr id="384" name="Google Shape;384;p11"/>
          <p:cNvSpPr txBox="1"/>
          <p:nvPr/>
        </p:nvSpPr>
        <p:spPr>
          <a:xfrm>
            <a:off x="6438081" y="5851548"/>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a:t>
            </a:r>
            <a:r>
              <a:rPr lang="es-AR" sz="3600">
                <a:solidFill>
                  <a:srgbClr val="FF0000"/>
                </a:solidFill>
                <a:latin typeface="Century Gothic"/>
                <a:ea typeface="Century Gothic"/>
                <a:cs typeface="Century Gothic"/>
                <a:sym typeface="Century Gothic"/>
              </a:rPr>
              <a:t>-88</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385" name="Google Shape;385;p11"/>
          <p:cNvPicPr preferRelativeResize="0"/>
          <p:nvPr/>
        </p:nvPicPr>
        <p:blipFill rotWithShape="1">
          <a:blip r:embed="rId7">
            <a:alphaModFix/>
          </a:blip>
          <a:srcRect/>
          <a:stretch/>
        </p:blipFill>
        <p:spPr>
          <a:xfrm>
            <a:off x="193675" y="1989138"/>
            <a:ext cx="11968163" cy="3465512"/>
          </a:xfrm>
          <a:prstGeom prst="rect">
            <a:avLst/>
          </a:prstGeom>
          <a:noFill/>
          <a:ln>
            <a:noFill/>
          </a:ln>
        </p:spPr>
      </p:pic>
      <p:sp>
        <p:nvSpPr>
          <p:cNvPr id="386" name="Google Shape;386;p11"/>
          <p:cNvSpPr txBox="1"/>
          <p:nvPr/>
        </p:nvSpPr>
        <p:spPr>
          <a:xfrm>
            <a:off x="8454248" y="285728"/>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15    50   88</a:t>
            </a:r>
            <a:endParaRPr sz="3600">
              <a:solidFill>
                <a:schemeClr val="dk1"/>
              </a:solidFill>
              <a:latin typeface="Century Gothic"/>
              <a:ea typeface="Century Gothic"/>
              <a:cs typeface="Century Gothic"/>
              <a:sym typeface="Century Gothic"/>
            </a:endParaRPr>
          </a:p>
        </p:txBody>
      </p:sp>
      <p:grpSp>
        <p:nvGrpSpPr>
          <p:cNvPr id="387" name="Google Shape;387;p11"/>
          <p:cNvGrpSpPr/>
          <p:nvPr/>
        </p:nvGrpSpPr>
        <p:grpSpPr>
          <a:xfrm>
            <a:off x="8906225" y="857232"/>
            <a:ext cx="1133484" cy="500066"/>
            <a:chOff x="8834787" y="1214422"/>
            <a:chExt cx="1133484" cy="500066"/>
          </a:xfrm>
        </p:grpSpPr>
        <p:cxnSp>
          <p:nvCxnSpPr>
            <p:cNvPr id="388" name="Google Shape;388;p11"/>
            <p:cNvCxnSpPr/>
            <p:nvPr/>
          </p:nvCxnSpPr>
          <p:spPr>
            <a:xfrm>
              <a:off x="9153943" y="1214422"/>
              <a:ext cx="432000" cy="1588"/>
            </a:xfrm>
            <a:prstGeom prst="straightConnector1">
              <a:avLst/>
            </a:prstGeom>
            <a:noFill/>
            <a:ln w="38100" cap="flat" cmpd="sng">
              <a:solidFill>
                <a:srgbClr val="2727B7"/>
              </a:solidFill>
              <a:prstDash val="solid"/>
              <a:round/>
              <a:headEnd type="none" w="sm" len="sm"/>
              <a:tailEnd type="none" w="sm" len="sm"/>
            </a:ln>
          </p:spPr>
        </p:cxnSp>
        <p:sp>
          <p:nvSpPr>
            <p:cNvPr id="389" name="Google Shape;389;p11"/>
            <p:cNvSpPr txBox="1"/>
            <p:nvPr/>
          </p:nvSpPr>
          <p:spPr>
            <a:xfrm>
              <a:off x="8834787"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90" name="Google Shape;390;p11"/>
          <p:cNvGrpSpPr/>
          <p:nvPr/>
        </p:nvGrpSpPr>
        <p:grpSpPr>
          <a:xfrm>
            <a:off x="10560937" y="857232"/>
            <a:ext cx="1133484" cy="500066"/>
            <a:chOff x="10572250" y="1214422"/>
            <a:chExt cx="1133484" cy="500066"/>
          </a:xfrm>
        </p:grpSpPr>
        <p:cxnSp>
          <p:nvCxnSpPr>
            <p:cNvPr id="391" name="Google Shape;391;p11"/>
            <p:cNvCxnSpPr/>
            <p:nvPr/>
          </p:nvCxnSpPr>
          <p:spPr>
            <a:xfrm>
              <a:off x="10892056" y="1214422"/>
              <a:ext cx="468000" cy="1588"/>
            </a:xfrm>
            <a:prstGeom prst="straightConnector1">
              <a:avLst/>
            </a:prstGeom>
            <a:noFill/>
            <a:ln w="38100" cap="flat" cmpd="sng">
              <a:solidFill>
                <a:srgbClr val="2727B7"/>
              </a:solidFill>
              <a:prstDash val="solid"/>
              <a:round/>
              <a:headEnd type="none" w="sm" len="sm"/>
              <a:tailEnd type="none" w="sm" len="sm"/>
            </a:ln>
          </p:spPr>
        </p:cxnSp>
        <p:sp>
          <p:nvSpPr>
            <p:cNvPr id="392" name="Google Shape;392;p11"/>
            <p:cNvSpPr txBox="1"/>
            <p:nvPr/>
          </p:nvSpPr>
          <p:spPr>
            <a:xfrm>
              <a:off x="10572250"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grpSp>
        <p:nvGrpSpPr>
          <p:cNvPr id="393" name="Google Shape;393;p11"/>
          <p:cNvGrpSpPr/>
          <p:nvPr/>
        </p:nvGrpSpPr>
        <p:grpSpPr>
          <a:xfrm>
            <a:off x="9194028" y="857232"/>
            <a:ext cx="2310580" cy="928694"/>
            <a:chOff x="7739868" y="5715016"/>
            <a:chExt cx="2310580" cy="928694"/>
          </a:xfrm>
        </p:grpSpPr>
        <p:cxnSp>
          <p:nvCxnSpPr>
            <p:cNvPr id="394" name="Google Shape;394;p11"/>
            <p:cNvCxnSpPr/>
            <p:nvPr/>
          </p:nvCxnSpPr>
          <p:spPr>
            <a:xfrm rot="5400000">
              <a:off x="8620044" y="5930222"/>
              <a:ext cx="432000" cy="1588"/>
            </a:xfrm>
            <a:prstGeom prst="straightConnector1">
              <a:avLst/>
            </a:prstGeom>
            <a:noFill/>
            <a:ln w="38100" cap="flat" cmpd="sng">
              <a:solidFill>
                <a:srgbClr val="2727B7"/>
              </a:solidFill>
              <a:prstDash val="solid"/>
              <a:round/>
              <a:headEnd type="none" w="sm" len="sm"/>
              <a:tailEnd type="none" w="sm" len="sm"/>
            </a:ln>
          </p:spPr>
        </p:cxnSp>
        <p:sp>
          <p:nvSpPr>
            <p:cNvPr id="395" name="Google Shape;395;p11"/>
            <p:cNvSpPr txBox="1"/>
            <p:nvPr/>
          </p:nvSpPr>
          <p:spPr>
            <a:xfrm>
              <a:off x="7739868" y="6215082"/>
              <a:ext cx="2310580"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nueva raíz</a:t>
              </a:r>
              <a:endParaRPr sz="2800">
                <a:solidFill>
                  <a:schemeClr val="accent6"/>
                </a:solidFill>
                <a:latin typeface="Century Gothic"/>
                <a:ea typeface="Century Gothic"/>
                <a:cs typeface="Century Gothic"/>
                <a:sym typeface="Century Gothic"/>
              </a:endParaRPr>
            </a:p>
          </p:txBody>
        </p:sp>
      </p:grpSp>
      <p:sp>
        <p:nvSpPr>
          <p:cNvPr id="396" name="Google Shape;396;p11"/>
          <p:cNvSpPr txBox="1"/>
          <p:nvPr/>
        </p:nvSpPr>
        <p:spPr>
          <a:xfrm>
            <a:off x="1524762" y="214290"/>
            <a:ext cx="7500990" cy="1714512"/>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Underflow en nodo 4. No es posible redistribuir y se fusionan los nodos 4 y 5. Se libera el nodo 5. Se propaga el underflow. Redistribución entre los nodos 2, 7 y 6.</a:t>
            </a:r>
            <a:endParaRPr sz="2800">
              <a:solidFill>
                <a:schemeClr val="accent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fade">
                                      <p:cBhvr>
                                        <p:cTn id="7" dur="1000"/>
                                        <p:tgtEl>
                                          <p:spTgt spid="37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6"/>
                                        </p:tgtEl>
                                        <p:attrNameLst>
                                          <p:attrName>style.visibility</p:attrName>
                                        </p:attrNameLst>
                                      </p:cBhvr>
                                      <p:to>
                                        <p:strVal val="visible"/>
                                      </p:to>
                                    </p:set>
                                    <p:animEffect transition="in" filter="fade">
                                      <p:cBhvr>
                                        <p:cTn id="11" dur="500"/>
                                        <p:tgtEl>
                                          <p:spTgt spid="3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8"/>
                                        </p:tgtEl>
                                        <p:attrNameLst>
                                          <p:attrName>style.visibility</p:attrName>
                                        </p:attrNameLst>
                                      </p:cBhvr>
                                      <p:to>
                                        <p:strVal val="visible"/>
                                      </p:to>
                                    </p:set>
                                    <p:animEffect transition="in" filter="fade">
                                      <p:cBhvr>
                                        <p:cTn id="16" dur="1000"/>
                                        <p:tgtEl>
                                          <p:spTgt spid="3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9"/>
                                        </p:tgtEl>
                                        <p:attrNameLst>
                                          <p:attrName>style.visibility</p:attrName>
                                        </p:attrNameLst>
                                      </p:cBhvr>
                                      <p:to>
                                        <p:strVal val="visible"/>
                                      </p:to>
                                    </p:set>
                                    <p:animEffect transition="in" filter="fade">
                                      <p:cBhvr>
                                        <p:cTn id="21" dur="500"/>
                                        <p:tgtEl>
                                          <p:spTgt spid="37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0"/>
                                        </p:tgtEl>
                                        <p:attrNameLst>
                                          <p:attrName>style.visibility</p:attrName>
                                        </p:attrNameLst>
                                      </p:cBhvr>
                                      <p:to>
                                        <p:strVal val="visible"/>
                                      </p:to>
                                    </p:set>
                                    <p:animEffect transition="in" filter="fade">
                                      <p:cBhvr>
                                        <p:cTn id="26" dur="1000"/>
                                        <p:tgtEl>
                                          <p:spTgt spid="3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81"/>
                                        </p:tgtEl>
                                        <p:attrNameLst>
                                          <p:attrName>style.visibility</p:attrName>
                                        </p:attrNameLst>
                                      </p:cBhvr>
                                      <p:to>
                                        <p:strVal val="visible"/>
                                      </p:to>
                                    </p:set>
                                    <p:animEffect transition="in" filter="fade">
                                      <p:cBhvr>
                                        <p:cTn id="31" dur="500"/>
                                        <p:tgtEl>
                                          <p:spTgt spid="38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82"/>
                                        </p:tgtEl>
                                        <p:attrNameLst>
                                          <p:attrName>style.visibility</p:attrName>
                                        </p:attrNameLst>
                                      </p:cBhvr>
                                      <p:to>
                                        <p:strVal val="visible"/>
                                      </p:to>
                                    </p:set>
                                    <p:animEffect transition="in" filter="fade">
                                      <p:cBhvr>
                                        <p:cTn id="36" dur="1000"/>
                                        <p:tgtEl>
                                          <p:spTgt spid="38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3"/>
                                        </p:tgtEl>
                                        <p:attrNameLst>
                                          <p:attrName>style.visibility</p:attrName>
                                        </p:attrNameLst>
                                      </p:cBhvr>
                                      <p:to>
                                        <p:strVal val="visible"/>
                                      </p:to>
                                    </p:set>
                                    <p:animEffect transition="in" filter="fade">
                                      <p:cBhvr>
                                        <p:cTn id="41" dur="500"/>
                                        <p:tgtEl>
                                          <p:spTgt spid="38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4"/>
                                        </p:tgtEl>
                                        <p:attrNameLst>
                                          <p:attrName>style.visibility</p:attrName>
                                        </p:attrNameLst>
                                      </p:cBhvr>
                                      <p:to>
                                        <p:strVal val="visible"/>
                                      </p:to>
                                    </p:set>
                                    <p:animEffect transition="in" filter="fade">
                                      <p:cBhvr>
                                        <p:cTn id="46" dur="1000"/>
                                        <p:tgtEl>
                                          <p:spTgt spid="38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96"/>
                                        </p:tgtEl>
                                        <p:attrNameLst>
                                          <p:attrName>style.visibility</p:attrName>
                                        </p:attrNameLst>
                                      </p:cBhvr>
                                      <p:to>
                                        <p:strVal val="visible"/>
                                      </p:to>
                                    </p:set>
                                    <p:animEffect transition="in" filter="fade">
                                      <p:cBhvr>
                                        <p:cTn id="51" dur="500"/>
                                        <p:tgtEl>
                                          <p:spTgt spid="3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86"/>
                                        </p:tgtEl>
                                        <p:attrNameLst>
                                          <p:attrName>style.visibility</p:attrName>
                                        </p:attrNameLst>
                                      </p:cBhvr>
                                      <p:to>
                                        <p:strVal val="visible"/>
                                      </p:to>
                                    </p:set>
                                    <p:animEffect transition="in" filter="fade">
                                      <p:cBhvr>
                                        <p:cTn id="56" dur="500"/>
                                        <p:tgtEl>
                                          <p:spTgt spid="386"/>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87"/>
                                        </p:tgtEl>
                                        <p:attrNameLst>
                                          <p:attrName>style.visibility</p:attrName>
                                        </p:attrNameLst>
                                      </p:cBhvr>
                                      <p:to>
                                        <p:strVal val="visible"/>
                                      </p:to>
                                    </p:set>
                                    <p:animEffect transition="in" filter="fade">
                                      <p:cBhvr>
                                        <p:cTn id="60" dur="1000"/>
                                        <p:tgtEl>
                                          <p:spTgt spid="387"/>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390"/>
                                        </p:tgtEl>
                                        <p:attrNameLst>
                                          <p:attrName>style.visibility</p:attrName>
                                        </p:attrNameLst>
                                      </p:cBhvr>
                                      <p:to>
                                        <p:strVal val="visible"/>
                                      </p:to>
                                    </p:set>
                                    <p:animEffect transition="in" filter="fade">
                                      <p:cBhvr>
                                        <p:cTn id="64" dur="1000"/>
                                        <p:tgtEl>
                                          <p:spTgt spid="390"/>
                                        </p:tgtEl>
                                      </p:cBhvr>
                                    </p:animEffect>
                                  </p:childTnLst>
                                </p:cTn>
                              </p:par>
                            </p:childTnLst>
                          </p:cTn>
                        </p:par>
                        <p:par>
                          <p:cTn id="65" fill="hold">
                            <p:stCondLst>
                              <p:cond delay="2500"/>
                            </p:stCondLst>
                            <p:childTnLst>
                              <p:par>
                                <p:cTn id="66" presetID="10" presetClass="entr" presetSubtype="0" fill="hold" nodeType="afterEffect">
                                  <p:stCondLst>
                                    <p:cond delay="0"/>
                                  </p:stCondLst>
                                  <p:childTnLst>
                                    <p:set>
                                      <p:cBhvr>
                                        <p:cTn id="67" dur="1" fill="hold">
                                          <p:stCondLst>
                                            <p:cond delay="0"/>
                                          </p:stCondLst>
                                        </p:cTn>
                                        <p:tgtEl>
                                          <p:spTgt spid="393"/>
                                        </p:tgtEl>
                                        <p:attrNameLst>
                                          <p:attrName>style.visibility</p:attrName>
                                        </p:attrNameLst>
                                      </p:cBhvr>
                                      <p:to>
                                        <p:strVal val="visible"/>
                                      </p:to>
                                    </p:set>
                                    <p:animEffect transition="in" filter="fade">
                                      <p:cBhvr>
                                        <p:cTn id="68" dur="1000"/>
                                        <p:tgtEl>
                                          <p:spTgt spid="39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85"/>
                                        </p:tgtEl>
                                        <p:attrNameLst>
                                          <p:attrName>style.visibility</p:attrName>
                                        </p:attrNameLst>
                                      </p:cBhvr>
                                      <p:to>
                                        <p:strVal val="visible"/>
                                      </p:to>
                                    </p:set>
                                    <p:animEffect transition="in" filter="fade">
                                      <p:cBhvr>
                                        <p:cTn id="73" dur="500"/>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403"/>
        <p:cNvGrpSpPr/>
        <p:nvPr/>
      </p:nvGrpSpPr>
      <p:grpSpPr>
        <a:xfrm>
          <a:off x="0" y="0"/>
          <a:ext cx="0" cy="0"/>
          <a:chOff x="0" y="0"/>
          <a:chExt cx="0" cy="0"/>
        </a:xfrm>
      </p:grpSpPr>
      <p:sp>
        <p:nvSpPr>
          <p:cNvPr id="404" name="Google Shape;404;p12"/>
          <p:cNvSpPr txBox="1"/>
          <p:nvPr/>
        </p:nvSpPr>
        <p:spPr>
          <a:xfrm>
            <a:off x="647700" y="714375"/>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13</a:t>
            </a:fld>
            <a:endParaRPr sz="1800">
              <a:solidFill>
                <a:srgbClr val="000000"/>
              </a:solidFill>
              <a:latin typeface="Century Gothic"/>
              <a:ea typeface="Century Gothic"/>
              <a:cs typeface="Century Gothic"/>
              <a:sym typeface="Century Gothic"/>
            </a:endParaRPr>
          </a:p>
        </p:txBody>
      </p:sp>
      <p:pic>
        <p:nvPicPr>
          <p:cNvPr id="405" name="Google Shape;405;p12"/>
          <p:cNvPicPr preferRelativeResize="0"/>
          <p:nvPr/>
        </p:nvPicPr>
        <p:blipFill rotWithShape="1">
          <a:blip r:embed="rId3">
            <a:alphaModFix/>
          </a:blip>
          <a:srcRect t="1289"/>
          <a:stretch/>
        </p:blipFill>
        <p:spPr>
          <a:xfrm>
            <a:off x="220663" y="1914525"/>
            <a:ext cx="11925300" cy="3438525"/>
          </a:xfrm>
          <a:prstGeom prst="rect">
            <a:avLst/>
          </a:prstGeom>
          <a:noFill/>
          <a:ln>
            <a:noFill/>
          </a:ln>
        </p:spPr>
      </p:pic>
      <p:sp>
        <p:nvSpPr>
          <p:cNvPr id="406" name="Google Shape;406;p12"/>
          <p:cNvSpPr txBox="1"/>
          <p:nvPr/>
        </p:nvSpPr>
        <p:spPr>
          <a:xfrm>
            <a:off x="1776413"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s-AR" sz="3600">
                <a:solidFill>
                  <a:srgbClr val="FF0000"/>
                </a:solidFill>
                <a:latin typeface="Century Gothic"/>
                <a:ea typeface="Century Gothic"/>
                <a:cs typeface="Century Gothic"/>
                <a:sym typeface="Century Gothic"/>
              </a:rPr>
              <a:t> -90</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407" name="Google Shape;407;p12"/>
          <p:cNvPicPr preferRelativeResize="0"/>
          <p:nvPr/>
        </p:nvPicPr>
        <p:blipFill rotWithShape="1">
          <a:blip r:embed="rId4">
            <a:alphaModFix/>
          </a:blip>
          <a:srcRect/>
          <a:stretch/>
        </p:blipFill>
        <p:spPr>
          <a:xfrm>
            <a:off x="180513" y="1917227"/>
            <a:ext cx="11953875" cy="3481387"/>
          </a:xfrm>
          <a:prstGeom prst="rect">
            <a:avLst/>
          </a:prstGeom>
          <a:noFill/>
          <a:ln>
            <a:noFill/>
          </a:ln>
        </p:spPr>
      </p:pic>
      <p:sp>
        <p:nvSpPr>
          <p:cNvPr id="408" name="Google Shape;408;p12"/>
          <p:cNvSpPr txBox="1"/>
          <p:nvPr/>
        </p:nvSpPr>
        <p:spPr>
          <a:xfrm>
            <a:off x="2713038" y="620713"/>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3600"/>
              <a:buFont typeface="Times New Roman"/>
              <a:buNone/>
            </a:pPr>
            <a:r>
              <a:rPr lang="es-AR" sz="3600">
                <a:solidFill>
                  <a:srgbClr val="FF0000"/>
                </a:solidFill>
                <a:latin typeface="Century Gothic"/>
                <a:ea typeface="Century Gothic"/>
                <a:cs typeface="Century Gothic"/>
                <a:sym typeface="Century Gothic"/>
              </a:rPr>
              <a:t>, -50</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FF0000"/>
              </a:solidFill>
              <a:latin typeface="Century Gothic"/>
              <a:ea typeface="Century Gothic"/>
              <a:cs typeface="Century Gothic"/>
              <a:sym typeface="Century Gothic"/>
            </a:endParaRPr>
          </a:p>
        </p:txBody>
      </p:sp>
      <p:pic>
        <p:nvPicPr>
          <p:cNvPr id="409" name="Google Shape;409;p12"/>
          <p:cNvPicPr preferRelativeResize="0"/>
          <p:nvPr/>
        </p:nvPicPr>
        <p:blipFill rotWithShape="1">
          <a:blip r:embed="rId5">
            <a:alphaModFix/>
          </a:blip>
          <a:srcRect/>
          <a:stretch/>
        </p:blipFill>
        <p:spPr>
          <a:xfrm>
            <a:off x="524630" y="2428868"/>
            <a:ext cx="11241088" cy="2376488"/>
          </a:xfrm>
          <a:prstGeom prst="rect">
            <a:avLst/>
          </a:prstGeom>
          <a:noFill/>
          <a:ln>
            <a:noFill/>
          </a:ln>
        </p:spPr>
      </p:pic>
      <p:sp>
        <p:nvSpPr>
          <p:cNvPr id="410" name="Google Shape;410;p12"/>
          <p:cNvSpPr txBox="1"/>
          <p:nvPr/>
        </p:nvSpPr>
        <p:spPr>
          <a:xfrm>
            <a:off x="4469650" y="176054"/>
            <a:ext cx="7500900" cy="16815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accent6"/>
              </a:buClr>
              <a:buSzPts val="2800"/>
              <a:buFont typeface="Times New Roman"/>
              <a:buNone/>
            </a:pPr>
            <a:r>
              <a:rPr lang="es-AR" sz="2100">
                <a:solidFill>
                  <a:schemeClr val="accent6"/>
                </a:solidFill>
                <a:latin typeface="Century Gothic"/>
                <a:ea typeface="Century Gothic"/>
                <a:cs typeface="Century Gothic"/>
                <a:sym typeface="Century Gothic"/>
              </a:rPr>
              <a:t>Underflow en nodo 1. No es posible redistribuir y se fusionan los nodos 1 y 4. Se libera el nodo 4. Se propaga el underflow. No es posible redistribuir, se fusiona nodo 2 y 6 liberando el nodo 6 y decrementando la altura del árbol liberando el nodo 7.</a:t>
            </a:r>
            <a:endParaRPr sz="2100">
              <a:solidFill>
                <a:schemeClr val="accent6"/>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par>
                                <p:cTn id="8" presetID="10" presetClass="entr" presetSubtype="0" fill="hold" nodeType="withEffect">
                                  <p:stCondLst>
                                    <p:cond delay="0"/>
                                  </p:stCondLst>
                                  <p:childTnLst>
                                    <p:set>
                                      <p:cBhvr>
                                        <p:cTn id="9" dur="1" fill="hold">
                                          <p:stCondLst>
                                            <p:cond delay="0"/>
                                          </p:stCondLst>
                                        </p:cTn>
                                        <p:tgtEl>
                                          <p:spTgt spid="406"/>
                                        </p:tgtEl>
                                        <p:attrNameLst>
                                          <p:attrName>style.visibility</p:attrName>
                                        </p:attrNameLst>
                                      </p:cBhvr>
                                      <p:to>
                                        <p:strVal val="visible"/>
                                      </p:to>
                                    </p:set>
                                    <p:animEffect transition="in" filter="fade">
                                      <p:cBhvr>
                                        <p:cTn id="10" dur="1000"/>
                                        <p:tgtEl>
                                          <p:spTgt spid="4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animEffect transition="in" filter="fade">
                                      <p:cBhvr>
                                        <p:cTn id="15" dur="500"/>
                                        <p:tgtEl>
                                          <p:spTgt spid="4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8"/>
                                        </p:tgtEl>
                                        <p:attrNameLst>
                                          <p:attrName>style.visibility</p:attrName>
                                        </p:attrNameLst>
                                      </p:cBhvr>
                                      <p:to>
                                        <p:strVal val="visible"/>
                                      </p:to>
                                    </p:set>
                                    <p:animEffect transition="in" filter="fade">
                                      <p:cBhvr>
                                        <p:cTn id="20" dur="1000"/>
                                        <p:tgtEl>
                                          <p:spTgt spid="40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0"/>
                                        </p:tgtEl>
                                        <p:attrNameLst>
                                          <p:attrName>style.visibility</p:attrName>
                                        </p:attrNameLst>
                                      </p:cBhvr>
                                      <p:to>
                                        <p:strVal val="visible"/>
                                      </p:to>
                                    </p:set>
                                    <p:animEffect transition="in" filter="fade">
                                      <p:cBhvr>
                                        <p:cTn id="25" dur="1000"/>
                                        <p:tgtEl>
                                          <p:spTgt spid="4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
                                          </p:stCondLst>
                                        </p:cTn>
                                        <p:tgtEl>
                                          <p:spTgt spid="40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1"/>
                                          </p:stCondLst>
                                        </p:cTn>
                                        <p:tgtEl>
                                          <p:spTgt spid="405"/>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409"/>
                                        </p:tgtEl>
                                        <p:attrNameLst>
                                          <p:attrName>style.visibility</p:attrName>
                                        </p:attrNameLst>
                                      </p:cBhvr>
                                      <p:to>
                                        <p:strVal val="visible"/>
                                      </p:to>
                                    </p:set>
                                    <p:animEffect transition="in" filter="fade">
                                      <p:cBhvr>
                                        <p:cTn id="34" dur="5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p:nvPr/>
        </p:nvSpPr>
        <p:spPr>
          <a:xfrm>
            <a:off x="1800225" y="357188"/>
            <a:ext cx="3724275" cy="85725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Árboles B+</a:t>
            </a:r>
            <a:endParaRPr/>
          </a:p>
        </p:txBody>
      </p:sp>
      <p:sp>
        <p:nvSpPr>
          <p:cNvPr id="243" name="Google Shape;243;p2"/>
          <p:cNvSpPr txBox="1"/>
          <p:nvPr/>
        </p:nvSpPr>
        <p:spPr>
          <a:xfrm>
            <a:off x="1663700" y="1357313"/>
            <a:ext cx="10077450" cy="5286375"/>
          </a:xfrm>
          <a:prstGeom prst="rect">
            <a:avLst/>
          </a:prstGeom>
          <a:noFill/>
          <a:ln>
            <a:noFill/>
          </a:ln>
        </p:spPr>
        <p:txBody>
          <a:bodyPr spcFirstLastPara="1" wrap="square" lIns="90000" tIns="45000" rIns="90000" bIns="45000" anchor="t" anchorCtr="0">
            <a:noAutofit/>
          </a:bodyPr>
          <a:lstStyle/>
          <a:p>
            <a:pPr marL="450850" marR="0" lvl="0" indent="-450850" algn="just" rtl="0">
              <a:lnSpc>
                <a:spcPct val="90000"/>
              </a:lnSpc>
              <a:spcBef>
                <a:spcPts val="0"/>
              </a:spcBef>
              <a:spcAft>
                <a:spcPts val="0"/>
              </a:spcAft>
              <a:buClr>
                <a:srgbClr val="000000"/>
              </a:buClr>
              <a:buSzPts val="2800"/>
              <a:buFont typeface="Noto Sans Symbols"/>
              <a:buChar char="✔"/>
            </a:pPr>
            <a:r>
              <a:rPr lang="es-AR" sz="2800">
                <a:solidFill>
                  <a:srgbClr val="000000"/>
                </a:solidFill>
                <a:latin typeface="Century Gothic"/>
                <a:ea typeface="Century Gothic"/>
                <a:cs typeface="Century Gothic"/>
                <a:sym typeface="Century Gothic"/>
              </a:rPr>
              <a:t>Constituyen una mejora sobre los árboles B, pues conservan la propiedad de acceso aleatorio rápido y permiten además un recorrido secuencial rápido. </a:t>
            </a:r>
            <a:endParaRPr/>
          </a:p>
          <a:p>
            <a:pPr marL="450850" marR="0" lvl="0" indent="-450850" algn="just" rtl="0">
              <a:lnSpc>
                <a:spcPct val="90000"/>
              </a:lnSpc>
              <a:spcBef>
                <a:spcPts val="1800"/>
              </a:spcBef>
              <a:spcAft>
                <a:spcPts val="0"/>
              </a:spcAft>
              <a:buClr>
                <a:srgbClr val="000000"/>
              </a:buClr>
              <a:buSzPts val="2800"/>
              <a:buFont typeface="Noto Sans Symbols"/>
              <a:buChar char="✔"/>
            </a:pPr>
            <a:r>
              <a:rPr lang="es-AR" sz="2800" b="1">
                <a:solidFill>
                  <a:srgbClr val="000000"/>
                </a:solidFill>
                <a:latin typeface="Century Gothic"/>
                <a:ea typeface="Century Gothic"/>
                <a:cs typeface="Century Gothic"/>
                <a:sym typeface="Century Gothic"/>
              </a:rPr>
              <a:t>Conjunto índice</a:t>
            </a:r>
            <a:r>
              <a:rPr lang="es-AR" sz="2800">
                <a:solidFill>
                  <a:srgbClr val="000000"/>
                </a:solidFill>
                <a:latin typeface="Century Gothic"/>
                <a:ea typeface="Century Gothic"/>
                <a:cs typeface="Century Gothic"/>
                <a:sym typeface="Century Gothic"/>
              </a:rPr>
              <a:t>: Proporciona acceso indizado a los registros. Todas las claves se encuentran en las hojas, duplicándose en la raíz y nodos interiores aquellas que resulten necesarias para definir los caminos de búsqueda.</a:t>
            </a:r>
            <a:endParaRPr/>
          </a:p>
          <a:p>
            <a:pPr marL="450850" marR="0" lvl="0" indent="-450850" algn="just" rtl="0">
              <a:lnSpc>
                <a:spcPct val="90000"/>
              </a:lnSpc>
              <a:spcBef>
                <a:spcPts val="1800"/>
              </a:spcBef>
              <a:spcAft>
                <a:spcPts val="0"/>
              </a:spcAft>
              <a:buClr>
                <a:srgbClr val="000000"/>
              </a:buClr>
              <a:buSzPts val="2800"/>
              <a:buFont typeface="Noto Sans Symbols"/>
              <a:buChar char="✔"/>
            </a:pPr>
            <a:r>
              <a:rPr lang="es-AR" sz="2800" b="1">
                <a:solidFill>
                  <a:srgbClr val="000000"/>
                </a:solidFill>
                <a:latin typeface="Century Gothic"/>
                <a:ea typeface="Century Gothic"/>
                <a:cs typeface="Century Gothic"/>
                <a:sym typeface="Century Gothic"/>
              </a:rPr>
              <a:t>Conjunto secuencia</a:t>
            </a:r>
            <a:r>
              <a:rPr lang="es-AR" sz="2800">
                <a:solidFill>
                  <a:srgbClr val="000000"/>
                </a:solidFill>
                <a:latin typeface="Century Gothic"/>
                <a:ea typeface="Century Gothic"/>
                <a:cs typeface="Century Gothic"/>
                <a:sym typeface="Century Gothic"/>
              </a:rPr>
              <a:t>: Contiene todos los registros del archivo. Las hojas se vinculan para facilitar el recorrido secuencial rápido. Cuando se lee en orden lógico, lista todos los registros por el orden de la clave.</a:t>
            </a:r>
            <a:endParaRPr sz="2400">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5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500"/>
                                        <p:tgtEl>
                                          <p:spTgt spid="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Effect transition="in" filter="fade">
                                      <p:cBhvr>
                                        <p:cTn id="17" dur="500"/>
                                        <p:tgtEl>
                                          <p:spTgt spid="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p:nvPr/>
        </p:nvSpPr>
        <p:spPr>
          <a:xfrm>
            <a:off x="1952625" y="500063"/>
            <a:ext cx="4071938" cy="85725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Búsqueda B+</a:t>
            </a:r>
            <a:endParaRPr/>
          </a:p>
        </p:txBody>
      </p:sp>
      <p:sp>
        <p:nvSpPr>
          <p:cNvPr id="250" name="Google Shape;250;p3"/>
          <p:cNvSpPr txBox="1"/>
          <p:nvPr/>
        </p:nvSpPr>
        <p:spPr>
          <a:xfrm>
            <a:off x="1878013" y="1458913"/>
            <a:ext cx="9220200" cy="4470400"/>
          </a:xfrm>
          <a:prstGeom prst="rect">
            <a:avLst/>
          </a:prstGeom>
          <a:noFill/>
          <a:ln>
            <a:noFill/>
          </a:ln>
        </p:spPr>
        <p:txBody>
          <a:bodyPr spcFirstLastPara="1" wrap="square" lIns="90000" tIns="45000" rIns="90000" bIns="45000" anchor="t" anchorCtr="0">
            <a:noAutofit/>
          </a:bodyPr>
          <a:lstStyle/>
          <a:p>
            <a:pPr marL="0" marR="0" lvl="0" indent="0" algn="just" rtl="0">
              <a:lnSpc>
                <a:spcPct val="93000"/>
              </a:lnSpc>
              <a:spcBef>
                <a:spcPts val="0"/>
              </a:spcBef>
              <a:spcAft>
                <a:spcPts val="0"/>
              </a:spcAft>
              <a:buNone/>
            </a:pPr>
            <a:r>
              <a:rPr lang="es-AR" sz="3600">
                <a:solidFill>
                  <a:srgbClr val="000000"/>
                </a:solidFill>
                <a:latin typeface="Century Gothic"/>
                <a:ea typeface="Century Gothic"/>
                <a:cs typeface="Century Gothic"/>
                <a:sym typeface="Century Gothic"/>
              </a:rPr>
              <a:t>La operación de búsqueda en árboles B+ es similar a la operación de búsqueda en árboles B. El proceso es simple, sin embargo ya que todas las claves se encuentran en las hojas, deberá continuarse con la búsqueda hasta el último nivel del árbol.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
          <p:cNvSpPr txBox="1"/>
          <p:nvPr/>
        </p:nvSpPr>
        <p:spPr>
          <a:xfrm>
            <a:off x="1667638" y="428625"/>
            <a:ext cx="3414712" cy="639763"/>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Inserción B+</a:t>
            </a:r>
            <a:endParaRPr/>
          </a:p>
        </p:txBody>
      </p:sp>
      <p:sp>
        <p:nvSpPr>
          <p:cNvPr id="257" name="Google Shape;257;p4"/>
          <p:cNvSpPr txBox="1"/>
          <p:nvPr/>
        </p:nvSpPr>
        <p:spPr>
          <a:xfrm>
            <a:off x="1663700" y="1143000"/>
            <a:ext cx="10006013" cy="51435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None/>
            </a:pPr>
            <a:r>
              <a:rPr lang="es-AR" sz="3000" dirty="0">
                <a:solidFill>
                  <a:srgbClr val="000000"/>
                </a:solidFill>
                <a:latin typeface="Century Gothic"/>
                <a:ea typeface="Century Gothic"/>
                <a:cs typeface="Century Gothic"/>
                <a:sym typeface="Century Gothic"/>
              </a:rPr>
              <a:t>Dificultad: Inserción en nodo lleno (</a:t>
            </a:r>
            <a:r>
              <a:rPr lang="es-AR" sz="3000" dirty="0" err="1">
                <a:solidFill>
                  <a:srgbClr val="000000"/>
                </a:solidFill>
                <a:latin typeface="Century Gothic"/>
                <a:ea typeface="Century Gothic"/>
                <a:cs typeface="Century Gothic"/>
                <a:sym typeface="Century Gothic"/>
              </a:rPr>
              <a:t>overflow</a:t>
            </a:r>
            <a:r>
              <a:rPr lang="es-AR" sz="3000" dirty="0">
                <a:solidFill>
                  <a:srgbClr val="000000"/>
                </a:solidFill>
                <a:latin typeface="Century Gothic"/>
                <a:ea typeface="Century Gothic"/>
                <a:cs typeface="Century Gothic"/>
                <a:sym typeface="Century Gothic"/>
              </a:rPr>
              <a:t>).</a:t>
            </a:r>
            <a:endParaRPr dirty="0"/>
          </a:p>
          <a:p>
            <a:pPr marL="0" marR="0" lvl="0" indent="0" algn="l" rtl="0">
              <a:lnSpc>
                <a:spcPct val="93000"/>
              </a:lnSpc>
              <a:spcBef>
                <a:spcPts val="600"/>
              </a:spcBef>
              <a:spcAft>
                <a:spcPts val="0"/>
              </a:spcAft>
              <a:buNone/>
            </a:pPr>
            <a:r>
              <a:rPr lang="es-AR" sz="3000" dirty="0">
                <a:solidFill>
                  <a:srgbClr val="000000"/>
                </a:solidFill>
                <a:latin typeface="Century Gothic"/>
                <a:ea typeface="Century Gothic"/>
                <a:cs typeface="Century Gothic"/>
                <a:sym typeface="Century Gothic"/>
              </a:rPr>
              <a:t>El nodo afectado se divide en 2, distribuyéndose las claves </a:t>
            </a:r>
            <a:r>
              <a:rPr lang="es-AR" sz="3000" b="1" dirty="0">
                <a:solidFill>
                  <a:srgbClr val="000000"/>
                </a:solidFill>
                <a:latin typeface="Century Gothic"/>
                <a:ea typeface="Century Gothic"/>
                <a:cs typeface="Century Gothic"/>
                <a:sym typeface="Century Gothic"/>
              </a:rPr>
              <a:t>lo más equitativamente posible</a:t>
            </a:r>
            <a:r>
              <a:rPr lang="es-AR" sz="3000" dirty="0">
                <a:solidFill>
                  <a:srgbClr val="000000"/>
                </a:solidFill>
                <a:latin typeface="Century Gothic"/>
                <a:ea typeface="Century Gothic"/>
                <a:cs typeface="Century Gothic"/>
                <a:sym typeface="Century Gothic"/>
              </a:rPr>
              <a:t>. Una </a:t>
            </a:r>
            <a:r>
              <a:rPr lang="es-AR" sz="3000" b="1" dirty="0">
                <a:solidFill>
                  <a:srgbClr val="000000"/>
                </a:solidFill>
                <a:latin typeface="Century Gothic"/>
                <a:ea typeface="Century Gothic"/>
                <a:cs typeface="Century Gothic"/>
                <a:sym typeface="Century Gothic"/>
              </a:rPr>
              <a:t>copia</a:t>
            </a:r>
            <a:r>
              <a:rPr lang="es-AR" sz="3000" dirty="0">
                <a:solidFill>
                  <a:srgbClr val="000000"/>
                </a:solidFill>
                <a:latin typeface="Century Gothic"/>
                <a:ea typeface="Century Gothic"/>
                <a:cs typeface="Century Gothic"/>
                <a:sym typeface="Century Gothic"/>
              </a:rPr>
              <a:t> de la clave </a:t>
            </a:r>
            <a:r>
              <a:rPr lang="es-AR" sz="3000" dirty="0" smtClean="0">
                <a:latin typeface="Century Gothic"/>
                <a:ea typeface="Century Gothic"/>
                <a:cs typeface="Century Gothic"/>
                <a:sym typeface="Century Gothic"/>
              </a:rPr>
              <a:t>del medio o de la menor de las claves mayores (casos de </a:t>
            </a:r>
            <a:r>
              <a:rPr lang="es-AR" sz="3000" dirty="0" err="1" smtClean="0">
                <a:latin typeface="Century Gothic"/>
                <a:ea typeface="Century Gothic"/>
                <a:cs typeface="Century Gothic"/>
                <a:sym typeface="Century Gothic"/>
              </a:rPr>
              <a:t>overflow</a:t>
            </a:r>
            <a:r>
              <a:rPr lang="es-AR" sz="3000" dirty="0" smtClean="0">
                <a:latin typeface="Century Gothic"/>
                <a:ea typeface="Century Gothic"/>
                <a:cs typeface="Century Gothic"/>
                <a:sym typeface="Century Gothic"/>
              </a:rPr>
              <a:t> con cantidad pares </a:t>
            </a:r>
            <a:r>
              <a:rPr lang="es-AR" sz="3000" smtClean="0">
                <a:latin typeface="Century Gothic"/>
                <a:ea typeface="Century Gothic"/>
                <a:cs typeface="Century Gothic"/>
                <a:sym typeface="Century Gothic"/>
              </a:rPr>
              <a:t>de elementos)</a:t>
            </a:r>
            <a:r>
              <a:rPr lang="es-AR" sz="3000" smtClean="0">
                <a:solidFill>
                  <a:srgbClr val="000000"/>
                </a:solidFill>
                <a:latin typeface="Century Gothic"/>
                <a:ea typeface="Century Gothic"/>
                <a:cs typeface="Century Gothic"/>
                <a:sym typeface="Century Gothic"/>
              </a:rPr>
              <a:t> </a:t>
            </a:r>
            <a:r>
              <a:rPr lang="es-AR" sz="3000" dirty="0">
                <a:solidFill>
                  <a:srgbClr val="000000"/>
                </a:solidFill>
                <a:latin typeface="Century Gothic"/>
                <a:ea typeface="Century Gothic"/>
                <a:cs typeface="Century Gothic"/>
                <a:sym typeface="Century Gothic"/>
              </a:rPr>
              <a:t>se promociona al nodo padre. El nodo con </a:t>
            </a:r>
            <a:r>
              <a:rPr lang="es-AR" sz="3000" dirty="0" err="1">
                <a:solidFill>
                  <a:srgbClr val="000000"/>
                </a:solidFill>
                <a:latin typeface="Century Gothic"/>
                <a:ea typeface="Century Gothic"/>
                <a:cs typeface="Century Gothic"/>
                <a:sym typeface="Century Gothic"/>
              </a:rPr>
              <a:t>overflow</a:t>
            </a:r>
            <a:r>
              <a:rPr lang="es-AR" sz="3000" dirty="0">
                <a:solidFill>
                  <a:srgbClr val="000000"/>
                </a:solidFill>
                <a:latin typeface="Century Gothic"/>
                <a:ea typeface="Century Gothic"/>
                <a:cs typeface="Century Gothic"/>
                <a:sym typeface="Century Gothic"/>
              </a:rPr>
              <a:t> se divide a la mitad. </a:t>
            </a:r>
            <a:endParaRPr dirty="0"/>
          </a:p>
          <a:p>
            <a:pPr marL="0" marR="0" lvl="0" indent="0" algn="l" rtl="0">
              <a:lnSpc>
                <a:spcPct val="93000"/>
              </a:lnSpc>
              <a:spcBef>
                <a:spcPts val="600"/>
              </a:spcBef>
              <a:spcAft>
                <a:spcPts val="0"/>
              </a:spcAft>
              <a:buNone/>
            </a:pPr>
            <a:endParaRPr dirty="0"/>
          </a:p>
          <a:p>
            <a:pPr marL="0" marR="0" lvl="0" indent="0" algn="l" rtl="0">
              <a:lnSpc>
                <a:spcPct val="93000"/>
              </a:lnSpc>
              <a:spcBef>
                <a:spcPts val="600"/>
              </a:spcBef>
              <a:spcAft>
                <a:spcPts val="0"/>
              </a:spcAft>
              <a:buNone/>
            </a:pPr>
            <a:r>
              <a:rPr lang="es-AR" sz="3000" b="1" dirty="0">
                <a:solidFill>
                  <a:srgbClr val="0070C0"/>
                </a:solidFill>
                <a:latin typeface="Century Gothic"/>
                <a:ea typeface="Century Gothic"/>
                <a:cs typeface="Century Gothic"/>
                <a:sym typeface="Century Gothic"/>
              </a:rPr>
              <a:t>La copia de la clave sólo se realiza en un </a:t>
            </a:r>
            <a:r>
              <a:rPr lang="es-AR" sz="3000" b="1" dirty="0" err="1">
                <a:solidFill>
                  <a:srgbClr val="0070C0"/>
                </a:solidFill>
                <a:latin typeface="Century Gothic"/>
                <a:ea typeface="Century Gothic"/>
                <a:cs typeface="Century Gothic"/>
                <a:sym typeface="Century Gothic"/>
              </a:rPr>
              <a:t>overflow</a:t>
            </a:r>
            <a:r>
              <a:rPr lang="es-AR" sz="3000" b="1" dirty="0">
                <a:solidFill>
                  <a:srgbClr val="0070C0"/>
                </a:solidFill>
                <a:latin typeface="Century Gothic"/>
                <a:ea typeface="Century Gothic"/>
                <a:cs typeface="Century Gothic"/>
                <a:sym typeface="Century Gothic"/>
              </a:rPr>
              <a:t> ocurrido a nivel de hoja. </a:t>
            </a:r>
            <a:endParaRPr dirty="0"/>
          </a:p>
          <a:p>
            <a:pPr marL="0" marR="0" lvl="0" indent="0" algn="l" rtl="0">
              <a:lnSpc>
                <a:spcPct val="93000"/>
              </a:lnSpc>
              <a:spcBef>
                <a:spcPts val="600"/>
              </a:spcBef>
              <a:spcAft>
                <a:spcPts val="0"/>
              </a:spcAft>
              <a:buNone/>
            </a:pPr>
            <a:r>
              <a:rPr lang="es-AR" sz="3000" dirty="0">
                <a:solidFill>
                  <a:srgbClr val="000000"/>
                </a:solidFill>
                <a:latin typeface="Century Gothic"/>
                <a:ea typeface="Century Gothic"/>
                <a:cs typeface="Century Gothic"/>
                <a:sym typeface="Century Gothic"/>
              </a:rPr>
              <a:t>Caso contrario -&gt; igual tratamiento que en árboles B.</a:t>
            </a:r>
            <a:endParaRPr dirty="0"/>
          </a:p>
          <a:p>
            <a:pPr marL="0" marR="0" lvl="0" indent="0" algn="l" rtl="0">
              <a:lnSpc>
                <a:spcPct val="93000"/>
              </a:lnSpc>
              <a:spcBef>
                <a:spcPts val="600"/>
              </a:spcBef>
              <a:spcAft>
                <a:spcPts val="0"/>
              </a:spcAft>
              <a:buNone/>
            </a:pPr>
            <a:endParaRPr sz="3000" dirty="0">
              <a:solidFill>
                <a:srgbClr val="FFFFFF"/>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5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5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3" end="3"/>
                                            </p:txEl>
                                          </p:spTgt>
                                        </p:tgtEl>
                                        <p:attrNameLst>
                                          <p:attrName>style.visibility</p:attrName>
                                        </p:attrNameLst>
                                      </p:cBhvr>
                                      <p:to>
                                        <p:strVal val="visible"/>
                                      </p:to>
                                    </p:set>
                                    <p:animEffect transition="in" filter="fade">
                                      <p:cBhvr>
                                        <p:cTn id="17" dur="500"/>
                                        <p:tgtEl>
                                          <p:spTgt spid="25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4" end="4"/>
                                            </p:txEl>
                                          </p:spTgt>
                                        </p:tgtEl>
                                        <p:attrNameLst>
                                          <p:attrName>style.visibility</p:attrName>
                                        </p:attrNameLst>
                                      </p:cBhvr>
                                      <p:to>
                                        <p:strVal val="visible"/>
                                      </p:to>
                                    </p:set>
                                    <p:animEffect transition="in" filter="fade">
                                      <p:cBhvr>
                                        <p:cTn id="22" dur="500"/>
                                        <p:tgtEl>
                                          <p:spTgt spid="2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
          <p:cNvSpPr txBox="1"/>
          <p:nvPr/>
        </p:nvSpPr>
        <p:spPr>
          <a:xfrm>
            <a:off x="1952625" y="357188"/>
            <a:ext cx="3414713" cy="82073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Bajas en B+</a:t>
            </a:r>
            <a:endParaRPr/>
          </a:p>
        </p:txBody>
      </p:sp>
      <p:sp>
        <p:nvSpPr>
          <p:cNvPr id="264" name="Google Shape;264;p5"/>
          <p:cNvSpPr txBox="1"/>
          <p:nvPr/>
        </p:nvSpPr>
        <p:spPr>
          <a:xfrm>
            <a:off x="1800225" y="1143000"/>
            <a:ext cx="9936163" cy="5365750"/>
          </a:xfrm>
          <a:prstGeom prst="rect">
            <a:avLst/>
          </a:prstGeom>
          <a:noFill/>
          <a:ln>
            <a:noFill/>
          </a:ln>
        </p:spPr>
        <p:txBody>
          <a:bodyPr spcFirstLastPara="1" wrap="square" lIns="90000" tIns="45000" rIns="90000" bIns="45000" anchor="t" anchorCtr="0">
            <a:noAutofit/>
          </a:bodyPr>
          <a:lstStyle/>
          <a:p>
            <a:pPr marL="215900" marR="0" lvl="0" indent="50800" algn="just" rtl="0">
              <a:lnSpc>
                <a:spcPct val="93000"/>
              </a:lnSpc>
              <a:spcBef>
                <a:spcPts val="0"/>
              </a:spcBef>
              <a:spcAft>
                <a:spcPts val="0"/>
              </a:spcAft>
              <a:buNone/>
            </a:pPr>
            <a:r>
              <a:rPr lang="es-AR" sz="3000">
                <a:solidFill>
                  <a:srgbClr val="000000"/>
                </a:solidFill>
                <a:latin typeface="Century Gothic"/>
                <a:ea typeface="Century Gothic"/>
                <a:cs typeface="Century Gothic"/>
                <a:sym typeface="Century Gothic"/>
              </a:rPr>
              <a:t>La operación de eliminación en árboles B+ es más simple que en árboles B. Esto ocurre porque las claves a eliminar </a:t>
            </a:r>
            <a:r>
              <a:rPr lang="es-AR" sz="3000" b="1">
                <a:solidFill>
                  <a:srgbClr val="000000"/>
                </a:solidFill>
                <a:latin typeface="Century Gothic"/>
                <a:ea typeface="Century Gothic"/>
                <a:cs typeface="Century Gothic"/>
                <a:sym typeface="Century Gothic"/>
              </a:rPr>
              <a:t>siempre se encuentran en las páginas hojas</a:t>
            </a:r>
            <a:r>
              <a:rPr lang="es-AR" sz="3000">
                <a:solidFill>
                  <a:srgbClr val="000000"/>
                </a:solidFill>
                <a:latin typeface="Century Gothic"/>
                <a:ea typeface="Century Gothic"/>
                <a:cs typeface="Century Gothic"/>
                <a:sym typeface="Century Gothic"/>
              </a:rPr>
              <a:t>. En general deben distinguirse los siguientes casos, dado un árbol B+ de orden M:</a:t>
            </a:r>
            <a:endParaRPr/>
          </a:p>
          <a:p>
            <a:pPr marL="215900" marR="0" lvl="0" indent="-215900" algn="l" rtl="0">
              <a:lnSpc>
                <a:spcPct val="93000"/>
              </a:lnSpc>
              <a:spcBef>
                <a:spcPts val="0"/>
              </a:spcBef>
              <a:spcAft>
                <a:spcPts val="0"/>
              </a:spcAft>
              <a:buNone/>
            </a:pPr>
            <a:endParaRPr sz="3000">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350"/>
              <a:buFont typeface="Noto Sans Symbols"/>
              <a:buChar char="●"/>
            </a:pPr>
            <a:r>
              <a:rPr lang="es-AR" sz="3000">
                <a:solidFill>
                  <a:srgbClr val="000000"/>
                </a:solidFill>
                <a:latin typeface="Century Gothic"/>
                <a:ea typeface="Century Gothic"/>
                <a:cs typeface="Century Gothic"/>
                <a:sym typeface="Century Gothic"/>
              </a:rPr>
              <a:t>Si al eliminar una clave, la cantidad de claves que queda es mayor o igual que [M/2]-1, entonces termina la operación. Las claves de los nodos raíz o internos </a:t>
            </a:r>
            <a:r>
              <a:rPr lang="es-AR" sz="3000" u="sng">
                <a:solidFill>
                  <a:srgbClr val="000000"/>
                </a:solidFill>
                <a:latin typeface="Century Gothic"/>
                <a:ea typeface="Century Gothic"/>
                <a:cs typeface="Century Gothic"/>
                <a:sym typeface="Century Gothic"/>
              </a:rPr>
              <a:t>no se modifican</a:t>
            </a:r>
            <a:r>
              <a:rPr lang="es-AR" sz="3000">
                <a:solidFill>
                  <a:srgbClr val="000000"/>
                </a:solidFill>
                <a:latin typeface="Century Gothic"/>
                <a:ea typeface="Century Gothic"/>
                <a:cs typeface="Century Gothic"/>
                <a:sym typeface="Century Gothic"/>
              </a:rPr>
              <a:t> por más que sean una copia de la clave eliminada en las hojas. </a:t>
            </a:r>
            <a:endParaRPr/>
          </a:p>
          <a:p>
            <a:pPr marL="215900" marR="0" lvl="0" indent="-215900" algn="l" rtl="0">
              <a:lnSpc>
                <a:spcPct val="93000"/>
              </a:lnSpc>
              <a:spcBef>
                <a:spcPts val="0"/>
              </a:spcBef>
              <a:spcAft>
                <a:spcPts val="0"/>
              </a:spcAft>
              <a:buClr>
                <a:schemeClr val="lt1"/>
              </a:buClr>
              <a:buSzPts val="3000"/>
              <a:buFont typeface="Times New Roman"/>
              <a:buNone/>
            </a:pPr>
            <a:endParaRPr sz="3000">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5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5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5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fade">
                                      <p:cBhvr>
                                        <p:cTn id="22" dur="500"/>
                                        <p:tgtEl>
                                          <p:spTgt spid="2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
          <p:cNvSpPr txBox="1"/>
          <p:nvPr/>
        </p:nvSpPr>
        <p:spPr>
          <a:xfrm>
            <a:off x="2109788" y="608013"/>
            <a:ext cx="3558378" cy="820737"/>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None/>
            </a:pPr>
            <a:r>
              <a:rPr lang="es-AR" sz="4000">
                <a:solidFill>
                  <a:srgbClr val="262626"/>
                </a:solidFill>
                <a:latin typeface="Century Gothic"/>
                <a:ea typeface="Century Gothic"/>
                <a:cs typeface="Century Gothic"/>
                <a:sym typeface="Century Gothic"/>
              </a:rPr>
              <a:t>Bajas en B+</a:t>
            </a:r>
            <a:endParaRPr sz="4000">
              <a:solidFill>
                <a:srgbClr val="262626"/>
              </a:solidFill>
              <a:latin typeface="Century Gothic"/>
              <a:ea typeface="Century Gothic"/>
              <a:cs typeface="Century Gothic"/>
              <a:sym typeface="Century Gothic"/>
            </a:endParaRPr>
          </a:p>
        </p:txBody>
      </p:sp>
      <p:sp>
        <p:nvSpPr>
          <p:cNvPr id="271" name="Google Shape;271;p6"/>
          <p:cNvSpPr/>
          <p:nvPr/>
        </p:nvSpPr>
        <p:spPr>
          <a:xfrm>
            <a:off x="2095500" y="1428736"/>
            <a:ext cx="9073392" cy="4786310"/>
          </a:xfrm>
          <a:prstGeom prst="rect">
            <a:avLst/>
          </a:prstGeom>
          <a:noFill/>
          <a:ln>
            <a:noFill/>
          </a:ln>
        </p:spPr>
        <p:txBody>
          <a:bodyPr spcFirstLastPara="1" wrap="square" lIns="91425" tIns="45700" rIns="91425" bIns="45700" anchor="t" anchorCtr="0">
            <a:spAutoFit/>
          </a:bodyPr>
          <a:lstStyle/>
          <a:p>
            <a:pPr marL="215900" marR="0" lvl="0" indent="-215900" algn="l" rtl="0">
              <a:lnSpc>
                <a:spcPct val="93000"/>
              </a:lnSpc>
              <a:spcBef>
                <a:spcPts val="0"/>
              </a:spcBef>
              <a:spcAft>
                <a:spcPts val="0"/>
              </a:spcAft>
              <a:buClr>
                <a:srgbClr val="262626"/>
              </a:buClr>
              <a:buSzPts val="3600"/>
              <a:buFont typeface="Times New Roman"/>
              <a:buNone/>
            </a:pPr>
            <a:r>
              <a:rPr lang="es-AR" sz="3600" b="1">
                <a:solidFill>
                  <a:srgbClr val="262626"/>
                </a:solidFill>
                <a:latin typeface="Century Gothic"/>
                <a:ea typeface="Century Gothic"/>
                <a:cs typeface="Century Gothic"/>
                <a:sym typeface="Century Gothic"/>
              </a:rPr>
              <a:t>Underflow</a:t>
            </a:r>
            <a:endParaRPr sz="4000" b="1">
              <a:solidFill>
                <a:srgbClr val="262626"/>
              </a:solidFill>
              <a:latin typeface="Century Gothic"/>
              <a:ea typeface="Century Gothic"/>
              <a:cs typeface="Century Gothic"/>
              <a:sym typeface="Century Gothic"/>
            </a:endParaRPr>
          </a:p>
          <a:p>
            <a:pPr marL="215900" marR="0" lvl="0" indent="-215900" algn="l" rtl="0">
              <a:lnSpc>
                <a:spcPct val="93000"/>
              </a:lnSpc>
              <a:spcBef>
                <a:spcPts val="0"/>
              </a:spcBef>
              <a:spcAft>
                <a:spcPts val="0"/>
              </a:spcAft>
              <a:buClr>
                <a:schemeClr val="lt1"/>
              </a:buClr>
              <a:buSzPts val="3200"/>
              <a:buFont typeface="Times New Roman"/>
              <a:buNone/>
            </a:pPr>
            <a:endParaRPr sz="3200">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440"/>
              <a:buFont typeface="Noto Sans Symbols"/>
              <a:buChar char="●"/>
            </a:pPr>
            <a:r>
              <a:rPr lang="es-AR" sz="3200">
                <a:solidFill>
                  <a:srgbClr val="000000"/>
                </a:solidFill>
                <a:latin typeface="Century Gothic"/>
                <a:ea typeface="Century Gothic"/>
                <a:cs typeface="Century Gothic"/>
                <a:sym typeface="Century Gothic"/>
              </a:rPr>
              <a:t>Si al eliminar una clave, la cantidad de llaves es menor a [M/2]-1, entonces debe realizarse una </a:t>
            </a:r>
            <a:r>
              <a:rPr lang="es-AR" sz="3200" b="1">
                <a:solidFill>
                  <a:srgbClr val="000000"/>
                </a:solidFill>
                <a:latin typeface="Century Gothic"/>
                <a:ea typeface="Century Gothic"/>
                <a:cs typeface="Century Gothic"/>
                <a:sym typeface="Century Gothic"/>
              </a:rPr>
              <a:t>redistribución</a:t>
            </a:r>
            <a:r>
              <a:rPr lang="es-AR" sz="3200">
                <a:solidFill>
                  <a:srgbClr val="000000"/>
                </a:solidFill>
                <a:latin typeface="Century Gothic"/>
                <a:ea typeface="Century Gothic"/>
                <a:cs typeface="Century Gothic"/>
                <a:sym typeface="Century Gothic"/>
              </a:rPr>
              <a:t> de claves, tanto en el índice como en las páginas hojas.</a:t>
            </a:r>
            <a:endParaRPr/>
          </a:p>
          <a:p>
            <a:pPr marL="215900" marR="0" lvl="0" indent="-124460" algn="just" rtl="0">
              <a:lnSpc>
                <a:spcPct val="93000"/>
              </a:lnSpc>
              <a:spcBef>
                <a:spcPts val="0"/>
              </a:spcBef>
              <a:spcAft>
                <a:spcPts val="0"/>
              </a:spcAft>
              <a:buClr>
                <a:srgbClr val="000000"/>
              </a:buClr>
              <a:buSzPts val="1440"/>
              <a:buFont typeface="Noto Sans Symbols"/>
              <a:buNone/>
            </a:pPr>
            <a:endParaRPr sz="3200">
              <a:solidFill>
                <a:srgbClr val="000000"/>
              </a:solidFill>
              <a:latin typeface="Century Gothic"/>
              <a:ea typeface="Century Gothic"/>
              <a:cs typeface="Century Gothic"/>
              <a:sym typeface="Century Gothic"/>
            </a:endParaRPr>
          </a:p>
          <a:p>
            <a:pPr marL="215900" marR="0" lvl="0" indent="-215900" algn="just" rtl="0">
              <a:lnSpc>
                <a:spcPct val="93000"/>
              </a:lnSpc>
              <a:spcBef>
                <a:spcPts val="0"/>
              </a:spcBef>
              <a:spcAft>
                <a:spcPts val="0"/>
              </a:spcAft>
              <a:buClr>
                <a:srgbClr val="000000"/>
              </a:buClr>
              <a:buSzPts val="1440"/>
              <a:buFont typeface="Noto Sans Symbols"/>
              <a:buChar char="●"/>
            </a:pPr>
            <a:r>
              <a:rPr lang="es-AR" sz="3200">
                <a:solidFill>
                  <a:srgbClr val="000000"/>
                </a:solidFill>
                <a:latin typeface="Century Gothic"/>
                <a:ea typeface="Century Gothic"/>
                <a:cs typeface="Century Gothic"/>
                <a:sym typeface="Century Gothic"/>
              </a:rPr>
              <a:t>Si la redistribución no es posible, entonces debe realizarse una </a:t>
            </a:r>
            <a:r>
              <a:rPr lang="es-AR" sz="3200" b="1">
                <a:solidFill>
                  <a:srgbClr val="000000"/>
                </a:solidFill>
                <a:latin typeface="Century Gothic"/>
                <a:ea typeface="Century Gothic"/>
                <a:cs typeface="Century Gothic"/>
                <a:sym typeface="Century Gothic"/>
              </a:rPr>
              <a:t>fusión</a:t>
            </a:r>
            <a:r>
              <a:rPr lang="es-AR" sz="3200">
                <a:solidFill>
                  <a:srgbClr val="000000"/>
                </a:solidFill>
                <a:latin typeface="Century Gothic"/>
                <a:ea typeface="Century Gothic"/>
                <a:cs typeface="Century Gothic"/>
                <a:sym typeface="Century Gothic"/>
              </a:rPr>
              <a:t> entre los nodos.</a:t>
            </a:r>
            <a:endParaRPr sz="3200">
              <a:solidFill>
                <a:srgbClr val="000000"/>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500"/>
                                        <p:tgtEl>
                                          <p:spTgt spid="2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1">
                                            <p:txEl>
                                              <p:pRg st="1" end="1"/>
                                            </p:txEl>
                                          </p:spTgt>
                                        </p:tgtEl>
                                        <p:attrNameLst>
                                          <p:attrName>style.visibility</p:attrName>
                                        </p:attrNameLst>
                                      </p:cBhvr>
                                      <p:to>
                                        <p:strVal val="visible"/>
                                      </p:to>
                                    </p:set>
                                    <p:animEffect transition="in" filter="fade">
                                      <p:cBhvr>
                                        <p:cTn id="10" dur="500"/>
                                        <p:tgtEl>
                                          <p:spTgt spid="27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1">
                                            <p:txEl>
                                              <p:pRg st="2" end="2"/>
                                            </p:txEl>
                                          </p:spTgt>
                                        </p:tgtEl>
                                        <p:attrNameLst>
                                          <p:attrName>style.visibility</p:attrName>
                                        </p:attrNameLst>
                                      </p:cBhvr>
                                      <p:to>
                                        <p:strVal val="visible"/>
                                      </p:to>
                                    </p:set>
                                    <p:animEffect transition="in" filter="fade">
                                      <p:cBhvr>
                                        <p:cTn id="13" dur="500"/>
                                        <p:tgtEl>
                                          <p:spTgt spid="27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1">
                                            <p:txEl>
                                              <p:pRg st="3" end="3"/>
                                            </p:txEl>
                                          </p:spTgt>
                                        </p:tgtEl>
                                        <p:attrNameLst>
                                          <p:attrName>style.visibility</p:attrName>
                                        </p:attrNameLst>
                                      </p:cBhvr>
                                      <p:to>
                                        <p:strVal val="visible"/>
                                      </p:to>
                                    </p:set>
                                    <p:animEffect transition="in" filter="fade">
                                      <p:cBhvr>
                                        <p:cTn id="16" dur="500"/>
                                        <p:tgtEl>
                                          <p:spTgt spid="27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1">
                                            <p:txEl>
                                              <p:pRg st="4" end="4"/>
                                            </p:txEl>
                                          </p:spTgt>
                                        </p:tgtEl>
                                        <p:attrNameLst>
                                          <p:attrName>style.visibility</p:attrName>
                                        </p:attrNameLst>
                                      </p:cBhvr>
                                      <p:to>
                                        <p:strVal val="visible"/>
                                      </p:to>
                                    </p:set>
                                    <p:animEffect transition="in" filter="fade">
                                      <p:cBhvr>
                                        <p:cTn id="19" dur="500"/>
                                        <p:tgtEl>
                                          <p:spTgt spid="2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777e6bf7a6_0_0"/>
          <p:cNvSpPr txBox="1"/>
          <p:nvPr/>
        </p:nvSpPr>
        <p:spPr>
          <a:xfrm>
            <a:off x="1181350" y="1231350"/>
            <a:ext cx="11012100" cy="5403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25000"/>
              </a:lnSpc>
              <a:spcBef>
                <a:spcPts val="160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izquierda:</a:t>
            </a:r>
            <a:r>
              <a:rPr lang="es-AR" sz="2200" b="0" i="0" u="none" strike="noStrike" cap="non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sz="2200" b="0" i="0" u="none" strike="noStrike" cap="none">
              <a:solidFill>
                <a:srgbClr val="000000"/>
              </a:solidFill>
              <a:latin typeface="Century Gothic"/>
              <a:ea typeface="Century Gothic"/>
              <a:cs typeface="Century Gothic"/>
              <a:sym typeface="Century Gothic"/>
            </a:endParaRPr>
          </a:p>
          <a:p>
            <a:pPr marL="457200" marR="0" lvl="0" indent="-368300" algn="l" rtl="0">
              <a:lnSpc>
                <a:spcPct val="125000"/>
              </a:lnSpc>
              <a:spcBef>
                <a:spcPts val="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derecha: </a:t>
            </a:r>
            <a:r>
              <a:rPr lang="es-AR" sz="2200" b="0" i="0" u="none" strike="noStrike" cap="non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sz="2200" b="0" i="0" u="none" strike="noStrike" cap="none">
              <a:solidFill>
                <a:srgbClr val="000000"/>
              </a:solidFill>
              <a:latin typeface="Century Gothic"/>
              <a:ea typeface="Century Gothic"/>
              <a:cs typeface="Century Gothic"/>
              <a:sym typeface="Century Gothic"/>
            </a:endParaRPr>
          </a:p>
          <a:p>
            <a:pPr marL="457200" marR="0" lvl="0" indent="-368300" algn="l" rtl="0">
              <a:lnSpc>
                <a:spcPct val="125000"/>
              </a:lnSpc>
              <a:spcBef>
                <a:spcPts val="0"/>
              </a:spcBef>
              <a:spcAft>
                <a:spcPts val="0"/>
              </a:spcAft>
              <a:buClr>
                <a:srgbClr val="000000"/>
              </a:buClr>
              <a:buSzPts val="22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izquierda o derecha:</a:t>
            </a:r>
            <a:r>
              <a:rPr lang="es-AR" sz="2200" b="0" i="0" u="none" strike="noStrike" cap="non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sz="2200" b="0" i="0" u="none" strike="noStrike" cap="none">
              <a:solidFill>
                <a:srgbClr val="000000"/>
              </a:solidFill>
              <a:latin typeface="Century Gothic"/>
              <a:ea typeface="Century Gothic"/>
              <a:cs typeface="Century Gothic"/>
              <a:sym typeface="Century Gothic"/>
            </a:endParaRPr>
          </a:p>
          <a:p>
            <a:pPr marL="457200" marR="0" lvl="0" indent="-342900" algn="l" rtl="0">
              <a:lnSpc>
                <a:spcPct val="125000"/>
              </a:lnSpc>
              <a:spcBef>
                <a:spcPts val="0"/>
              </a:spcBef>
              <a:spcAft>
                <a:spcPts val="0"/>
              </a:spcAft>
              <a:buClr>
                <a:srgbClr val="0B5294"/>
              </a:buClr>
              <a:buSzPts val="1800"/>
              <a:buFont typeface="Century Gothic"/>
              <a:buAutoNum type="arabicPeriod"/>
            </a:pPr>
            <a:r>
              <a:rPr lang="es-AR" sz="2200" b="1" i="0" u="none" strike="noStrike" cap="none">
                <a:solidFill>
                  <a:srgbClr val="000000"/>
                </a:solidFill>
                <a:latin typeface="Century Gothic"/>
                <a:ea typeface="Century Gothic"/>
                <a:cs typeface="Century Gothic"/>
                <a:sym typeface="Century Gothic"/>
              </a:rPr>
              <a:t>Política derecha o izquierda:</a:t>
            </a:r>
            <a:r>
              <a:rPr lang="es-AR" sz="2200" b="0" i="0" u="none" strike="noStrike" cap="non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r>
              <a:rPr lang="es-AR" sz="2400" b="0" i="0" u="none" strike="noStrike" cap="none">
                <a:solidFill>
                  <a:srgbClr val="0B5294"/>
                </a:solidFill>
                <a:latin typeface="Century Gothic"/>
                <a:ea typeface="Century Gothic"/>
                <a:cs typeface="Century Gothic"/>
                <a:sym typeface="Century Gothic"/>
              </a:rPr>
              <a:t/>
            </a:r>
            <a:br>
              <a:rPr lang="es-AR" sz="2400" b="0" i="0" u="none" strike="noStrike" cap="none">
                <a:solidFill>
                  <a:srgbClr val="0B5294"/>
                </a:solidFill>
                <a:latin typeface="Century Gothic"/>
                <a:ea typeface="Century Gothic"/>
                <a:cs typeface="Century Gothic"/>
                <a:sym typeface="Century Gothic"/>
              </a:rPr>
            </a:br>
            <a:endParaRPr sz="1800" b="0" i="0" u="none" strike="noStrike" cap="none">
              <a:solidFill>
                <a:srgbClr val="000000"/>
              </a:solidFill>
              <a:latin typeface="Arial"/>
              <a:ea typeface="Arial"/>
              <a:cs typeface="Arial"/>
              <a:sym typeface="Arial"/>
            </a:endParaRPr>
          </a:p>
        </p:txBody>
      </p:sp>
      <p:sp>
        <p:nvSpPr>
          <p:cNvPr id="278" name="Google Shape;278;g777e6bf7a6_0_0"/>
          <p:cNvSpPr txBox="1"/>
          <p:nvPr/>
        </p:nvSpPr>
        <p:spPr>
          <a:xfrm>
            <a:off x="1580250" y="482325"/>
            <a:ext cx="10512900" cy="1774500"/>
          </a:xfrm>
          <a:prstGeom prst="rect">
            <a:avLst/>
          </a:prstGeom>
          <a:noFill/>
          <a:ln>
            <a:noFill/>
          </a:ln>
        </p:spPr>
        <p:txBody>
          <a:bodyPr spcFirstLastPara="1" wrap="square" lIns="91425" tIns="91425" rIns="91425" bIns="91425" anchor="t" anchorCtr="0">
            <a:noAutofit/>
          </a:bodyPr>
          <a:lstStyle/>
          <a:p>
            <a:pPr marL="0" marR="0" lvl="0" indent="0" algn="l" rtl="0">
              <a:lnSpc>
                <a:spcPct val="125000"/>
              </a:lnSpc>
              <a:spcBef>
                <a:spcPts val="1600"/>
              </a:spcBef>
              <a:spcAft>
                <a:spcPts val="400"/>
              </a:spcAft>
              <a:buClr>
                <a:srgbClr val="000000"/>
              </a:buClr>
              <a:buSzPts val="4000"/>
              <a:buFont typeface="Arial"/>
              <a:buNone/>
            </a:pPr>
            <a:r>
              <a:rPr lang="es-AR" sz="4000" b="1" i="1" u="none" strike="noStrike" cap="none">
                <a:solidFill>
                  <a:schemeClr val="dk1"/>
                </a:solidFill>
                <a:latin typeface="Century Gothic"/>
                <a:ea typeface="Century Gothic"/>
                <a:cs typeface="Century Gothic"/>
                <a:sym typeface="Century Gothic"/>
              </a:rPr>
              <a:t>Políticas para la resolución de underflow:</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84"/>
        <p:cNvGrpSpPr/>
        <p:nvPr/>
      </p:nvGrpSpPr>
      <p:grpSpPr>
        <a:xfrm>
          <a:off x="0" y="0"/>
          <a:ext cx="0" cy="0"/>
          <a:chOff x="0" y="0"/>
          <a:chExt cx="0" cy="0"/>
        </a:xfrm>
      </p:grpSpPr>
      <p:sp>
        <p:nvSpPr>
          <p:cNvPr id="285" name="Google Shape;285;p7"/>
          <p:cNvSpPr txBox="1"/>
          <p:nvPr/>
        </p:nvSpPr>
        <p:spPr>
          <a:xfrm>
            <a:off x="2389188" y="720725"/>
            <a:ext cx="8915400" cy="1468438"/>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Times New Roman"/>
              <a:buNone/>
            </a:pPr>
            <a:r>
              <a:rPr lang="es-AR" sz="3600">
                <a:solidFill>
                  <a:srgbClr val="262626"/>
                </a:solidFill>
                <a:latin typeface="Century Gothic"/>
                <a:ea typeface="Century Gothic"/>
                <a:cs typeface="Century Gothic"/>
                <a:sym typeface="Century Gothic"/>
              </a:rPr>
              <a:t>Árboles B+</a:t>
            </a:r>
            <a:endParaRPr/>
          </a:p>
        </p:txBody>
      </p:sp>
      <p:sp>
        <p:nvSpPr>
          <p:cNvPr id="286" name="Google Shape;286;p7"/>
          <p:cNvSpPr txBox="1"/>
          <p:nvPr/>
        </p:nvSpPr>
        <p:spPr>
          <a:xfrm>
            <a:off x="2568575" y="2420938"/>
            <a:ext cx="7416800" cy="30956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Ejemplo con árbol de orden 4</a:t>
            </a:r>
            <a:endParaRPr/>
          </a:p>
          <a:p>
            <a:pPr marL="0" marR="0" lvl="0" indent="0" algn="l" rtl="0">
              <a:lnSpc>
                <a:spcPct val="100000"/>
              </a:lnSpc>
              <a:spcBef>
                <a:spcPts val="100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Claves:</a:t>
            </a:r>
            <a:endParaRPr/>
          </a:p>
          <a:p>
            <a:pPr marL="0" marR="0" lvl="0" indent="0" algn="l" rtl="0">
              <a:lnSpc>
                <a:spcPct val="100000"/>
              </a:lnSpc>
              <a:spcBef>
                <a:spcPts val="100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+50, +75, +23</a:t>
            </a:r>
            <a:endParaRPr/>
          </a:p>
          <a:p>
            <a:pPr marL="0" marR="0" lvl="0" indent="0" algn="l" rtl="0">
              <a:lnSpc>
                <a:spcPct val="100000"/>
              </a:lnSpc>
              <a:spcBef>
                <a:spcPts val="100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a:p>
            <a:pPr marL="0" marR="0" lvl="0" indent="0" algn="l" rtl="0">
              <a:lnSpc>
                <a:spcPct val="100000"/>
              </a:lnSpc>
              <a:spcBef>
                <a:spcPts val="100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p:txBody>
      </p:sp>
      <p:sp>
        <p:nvSpPr>
          <p:cNvPr id="287" name="Google Shape;287;p7"/>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8</a:t>
            </a:fld>
            <a:endParaRPr sz="1800">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93"/>
        <p:cNvGrpSpPr/>
        <p:nvPr/>
      </p:nvGrpSpPr>
      <p:grpSpPr>
        <a:xfrm>
          <a:off x="0" y="0"/>
          <a:ext cx="0" cy="0"/>
          <a:chOff x="0" y="0"/>
          <a:chExt cx="0" cy="0"/>
        </a:xfrm>
      </p:grpSpPr>
      <p:sp>
        <p:nvSpPr>
          <p:cNvPr id="294" name="Google Shape;294;p8"/>
          <p:cNvSpPr txBox="1"/>
          <p:nvPr/>
        </p:nvSpPr>
        <p:spPr>
          <a:xfrm>
            <a:off x="723900" y="793750"/>
            <a:ext cx="779463"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fld id="{00000000-1234-1234-1234-123412341234}" type="slidenum">
              <a:rPr lang="es-AR" sz="1800">
                <a:solidFill>
                  <a:srgbClr val="000000"/>
                </a:solidFill>
                <a:latin typeface="Century Gothic"/>
                <a:ea typeface="Century Gothic"/>
                <a:cs typeface="Century Gothic"/>
                <a:sym typeface="Century Gothic"/>
              </a:rPr>
              <a:t>9</a:t>
            </a:fld>
            <a:endParaRPr sz="1800">
              <a:solidFill>
                <a:srgbClr val="000000"/>
              </a:solidFill>
              <a:latin typeface="Century Gothic"/>
              <a:ea typeface="Century Gothic"/>
              <a:cs typeface="Century Gothic"/>
              <a:sym typeface="Century Gothic"/>
            </a:endParaRPr>
          </a:p>
        </p:txBody>
      </p:sp>
      <p:pic>
        <p:nvPicPr>
          <p:cNvPr id="295" name="Google Shape;295;p8"/>
          <p:cNvPicPr preferRelativeResize="0"/>
          <p:nvPr/>
        </p:nvPicPr>
        <p:blipFill rotWithShape="1">
          <a:blip r:embed="rId3">
            <a:alphaModFix/>
          </a:blip>
          <a:srcRect/>
          <a:stretch/>
        </p:blipFill>
        <p:spPr>
          <a:xfrm>
            <a:off x="4368800" y="2322513"/>
            <a:ext cx="3143250" cy="569912"/>
          </a:xfrm>
          <a:prstGeom prst="rect">
            <a:avLst/>
          </a:prstGeom>
          <a:noFill/>
          <a:ln>
            <a:noFill/>
          </a:ln>
        </p:spPr>
      </p:pic>
      <p:pic>
        <p:nvPicPr>
          <p:cNvPr id="296" name="Google Shape;296;p8"/>
          <p:cNvPicPr preferRelativeResize="0"/>
          <p:nvPr/>
        </p:nvPicPr>
        <p:blipFill rotWithShape="1">
          <a:blip r:embed="rId4">
            <a:alphaModFix/>
          </a:blip>
          <a:srcRect/>
          <a:stretch/>
        </p:blipFill>
        <p:spPr>
          <a:xfrm>
            <a:off x="4356100" y="2336800"/>
            <a:ext cx="3168650" cy="555625"/>
          </a:xfrm>
          <a:prstGeom prst="rect">
            <a:avLst/>
          </a:prstGeom>
          <a:noFill/>
          <a:ln>
            <a:noFill/>
          </a:ln>
        </p:spPr>
      </p:pic>
      <p:pic>
        <p:nvPicPr>
          <p:cNvPr id="297" name="Google Shape;297;p8"/>
          <p:cNvPicPr preferRelativeResize="0"/>
          <p:nvPr/>
        </p:nvPicPr>
        <p:blipFill rotWithShape="1">
          <a:blip r:embed="rId5">
            <a:alphaModFix/>
          </a:blip>
          <a:srcRect/>
          <a:stretch/>
        </p:blipFill>
        <p:spPr>
          <a:xfrm>
            <a:off x="4356100" y="2325688"/>
            <a:ext cx="3168650" cy="598487"/>
          </a:xfrm>
          <a:prstGeom prst="rect">
            <a:avLst/>
          </a:prstGeom>
          <a:noFill/>
          <a:ln>
            <a:noFill/>
          </a:ln>
        </p:spPr>
      </p:pic>
      <p:sp>
        <p:nvSpPr>
          <p:cNvPr id="298" name="Google Shape;298;p8"/>
          <p:cNvSpPr txBox="1"/>
          <p:nvPr/>
        </p:nvSpPr>
        <p:spPr>
          <a:xfrm>
            <a:off x="1381886" y="5429264"/>
            <a:ext cx="1511300"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+8</a:t>
            </a:r>
            <a:endParaRPr/>
          </a:p>
          <a:p>
            <a:pPr marL="0" marR="0" lvl="0" indent="0" algn="l" rtl="0">
              <a:lnSpc>
                <a:spcPct val="100000"/>
              </a:lnSpc>
              <a:spcBef>
                <a:spcPts val="0"/>
              </a:spcBef>
              <a:spcAft>
                <a:spcPts val="0"/>
              </a:spcAft>
              <a:buClr>
                <a:schemeClr val="lt1"/>
              </a:buClr>
              <a:buSzPts val="3600"/>
              <a:buFont typeface="Times New Roman"/>
              <a:buNone/>
            </a:pPr>
            <a:endParaRPr sz="3600">
              <a:solidFill>
                <a:srgbClr val="404040"/>
              </a:solidFill>
              <a:latin typeface="Century Gothic"/>
              <a:ea typeface="Century Gothic"/>
              <a:cs typeface="Century Gothic"/>
              <a:sym typeface="Century Gothic"/>
            </a:endParaRPr>
          </a:p>
        </p:txBody>
      </p:sp>
      <p:pic>
        <p:nvPicPr>
          <p:cNvPr id="299" name="Google Shape;299;p8"/>
          <p:cNvPicPr preferRelativeResize="0"/>
          <p:nvPr/>
        </p:nvPicPr>
        <p:blipFill rotWithShape="1">
          <a:blip r:embed="rId6">
            <a:alphaModFix/>
          </a:blip>
          <a:srcRect/>
          <a:stretch/>
        </p:blipFill>
        <p:spPr>
          <a:xfrm>
            <a:off x="623888" y="2276475"/>
            <a:ext cx="10514012" cy="2289175"/>
          </a:xfrm>
          <a:prstGeom prst="rect">
            <a:avLst/>
          </a:prstGeom>
          <a:noFill/>
          <a:ln>
            <a:noFill/>
          </a:ln>
        </p:spPr>
      </p:pic>
      <p:sp>
        <p:nvSpPr>
          <p:cNvPr id="300" name="Google Shape;300;p8"/>
          <p:cNvSpPr txBox="1"/>
          <p:nvPr/>
        </p:nvSpPr>
        <p:spPr>
          <a:xfrm>
            <a:off x="2245486"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+121</a:t>
            </a:r>
            <a:endParaRPr/>
          </a:p>
        </p:txBody>
      </p:sp>
      <p:pic>
        <p:nvPicPr>
          <p:cNvPr id="301" name="Google Shape;301;p8"/>
          <p:cNvPicPr preferRelativeResize="0"/>
          <p:nvPr/>
        </p:nvPicPr>
        <p:blipFill rotWithShape="1">
          <a:blip r:embed="rId7">
            <a:alphaModFix/>
          </a:blip>
          <a:srcRect/>
          <a:stretch/>
        </p:blipFill>
        <p:spPr>
          <a:xfrm>
            <a:off x="596068" y="2250179"/>
            <a:ext cx="10694987" cy="2305050"/>
          </a:xfrm>
          <a:prstGeom prst="rect">
            <a:avLst/>
          </a:prstGeom>
          <a:noFill/>
          <a:ln>
            <a:noFill/>
          </a:ln>
        </p:spPr>
      </p:pic>
      <p:sp>
        <p:nvSpPr>
          <p:cNvPr id="302" name="Google Shape;302;p8"/>
          <p:cNvSpPr txBox="1"/>
          <p:nvPr/>
        </p:nvSpPr>
        <p:spPr>
          <a:xfrm>
            <a:off x="3540886"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+15</a:t>
            </a:r>
            <a:endParaRPr/>
          </a:p>
        </p:txBody>
      </p:sp>
      <p:pic>
        <p:nvPicPr>
          <p:cNvPr id="303" name="Google Shape;303;p8"/>
          <p:cNvPicPr preferRelativeResize="0"/>
          <p:nvPr/>
        </p:nvPicPr>
        <p:blipFill rotWithShape="1">
          <a:blip r:embed="rId8">
            <a:alphaModFix/>
          </a:blip>
          <a:srcRect/>
          <a:stretch/>
        </p:blipFill>
        <p:spPr>
          <a:xfrm>
            <a:off x="606008" y="2251267"/>
            <a:ext cx="10623550" cy="2303462"/>
          </a:xfrm>
          <a:prstGeom prst="rect">
            <a:avLst/>
          </a:prstGeom>
          <a:noFill/>
          <a:ln>
            <a:noFill/>
          </a:ln>
        </p:spPr>
      </p:pic>
      <p:sp>
        <p:nvSpPr>
          <p:cNvPr id="304" name="Google Shape;304;p8"/>
          <p:cNvSpPr txBox="1"/>
          <p:nvPr/>
        </p:nvSpPr>
        <p:spPr>
          <a:xfrm>
            <a:off x="4787118" y="5429264"/>
            <a:ext cx="1584325" cy="79216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04040"/>
              </a:buClr>
              <a:buSzPts val="3600"/>
              <a:buFont typeface="Times New Roman"/>
              <a:buNone/>
            </a:pPr>
            <a:r>
              <a:rPr lang="es-AR" sz="3600">
                <a:solidFill>
                  <a:srgbClr val="404040"/>
                </a:solidFill>
                <a:latin typeface="Century Gothic"/>
                <a:ea typeface="Century Gothic"/>
                <a:cs typeface="Century Gothic"/>
                <a:sym typeface="Century Gothic"/>
              </a:rPr>
              <a:t>, +2</a:t>
            </a:r>
            <a:endParaRPr/>
          </a:p>
        </p:txBody>
      </p:sp>
      <p:sp>
        <p:nvSpPr>
          <p:cNvPr id="305" name="Google Shape;305;p8"/>
          <p:cNvSpPr txBox="1"/>
          <p:nvPr/>
        </p:nvSpPr>
        <p:spPr>
          <a:xfrm>
            <a:off x="8097058" y="642918"/>
            <a:ext cx="3357586" cy="500066"/>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chemeClr val="dk1"/>
              </a:buClr>
              <a:buSzPts val="3200"/>
              <a:buFont typeface="Times New Roman"/>
              <a:buNone/>
            </a:pPr>
            <a:r>
              <a:rPr lang="es-AR" sz="3200">
                <a:solidFill>
                  <a:schemeClr val="dk1"/>
                </a:solidFill>
                <a:latin typeface="Century Gothic"/>
                <a:ea typeface="Century Gothic"/>
                <a:cs typeface="Century Gothic"/>
                <a:sym typeface="Century Gothic"/>
              </a:rPr>
              <a:t>   8  23   50 75 </a:t>
            </a:r>
            <a:endParaRPr sz="3600">
              <a:solidFill>
                <a:schemeClr val="dk1"/>
              </a:solidFill>
              <a:latin typeface="Century Gothic"/>
              <a:ea typeface="Century Gothic"/>
              <a:cs typeface="Century Gothic"/>
              <a:sym typeface="Century Gothic"/>
            </a:endParaRPr>
          </a:p>
        </p:txBody>
      </p:sp>
      <p:grpSp>
        <p:nvGrpSpPr>
          <p:cNvPr id="306" name="Google Shape;306;p8"/>
          <p:cNvGrpSpPr/>
          <p:nvPr/>
        </p:nvGrpSpPr>
        <p:grpSpPr>
          <a:xfrm>
            <a:off x="8463772" y="1214422"/>
            <a:ext cx="1133484" cy="500066"/>
            <a:chOff x="8749524" y="1214422"/>
            <a:chExt cx="1133484" cy="500066"/>
          </a:xfrm>
        </p:grpSpPr>
        <p:cxnSp>
          <p:nvCxnSpPr>
            <p:cNvPr id="307" name="Google Shape;307;p8"/>
            <p:cNvCxnSpPr/>
            <p:nvPr/>
          </p:nvCxnSpPr>
          <p:spPr>
            <a:xfrm>
              <a:off x="8811438" y="1214422"/>
              <a:ext cx="864000" cy="1588"/>
            </a:xfrm>
            <a:prstGeom prst="straightConnector1">
              <a:avLst/>
            </a:prstGeom>
            <a:noFill/>
            <a:ln w="38100" cap="flat" cmpd="sng">
              <a:solidFill>
                <a:srgbClr val="2727B7"/>
              </a:solidFill>
              <a:prstDash val="solid"/>
              <a:round/>
              <a:headEnd type="none" w="sm" len="sm"/>
              <a:tailEnd type="none" w="sm" len="sm"/>
            </a:ln>
          </p:spPr>
        </p:cxnSp>
        <p:sp>
          <p:nvSpPr>
            <p:cNvPr id="308" name="Google Shape;308;p8"/>
            <p:cNvSpPr txBox="1"/>
            <p:nvPr/>
          </p:nvSpPr>
          <p:spPr>
            <a:xfrm>
              <a:off x="874952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izq</a:t>
              </a:r>
              <a:endParaRPr sz="2800">
                <a:solidFill>
                  <a:schemeClr val="accent6"/>
                </a:solidFill>
                <a:latin typeface="Century Gothic"/>
                <a:ea typeface="Century Gothic"/>
                <a:cs typeface="Century Gothic"/>
                <a:sym typeface="Century Gothic"/>
              </a:endParaRPr>
            </a:p>
          </p:txBody>
        </p:sp>
      </p:grpSp>
      <p:grpSp>
        <p:nvGrpSpPr>
          <p:cNvPr id="309" name="Google Shape;309;p8"/>
          <p:cNvGrpSpPr/>
          <p:nvPr/>
        </p:nvGrpSpPr>
        <p:grpSpPr>
          <a:xfrm>
            <a:off x="9668694" y="1214422"/>
            <a:ext cx="1133484" cy="500066"/>
            <a:chOff x="10025884" y="1214422"/>
            <a:chExt cx="1133484" cy="500066"/>
          </a:xfrm>
        </p:grpSpPr>
        <p:cxnSp>
          <p:nvCxnSpPr>
            <p:cNvPr id="310" name="Google Shape;310;p8"/>
            <p:cNvCxnSpPr/>
            <p:nvPr/>
          </p:nvCxnSpPr>
          <p:spPr>
            <a:xfrm>
              <a:off x="10097322" y="1214422"/>
              <a:ext cx="1044000" cy="1588"/>
            </a:xfrm>
            <a:prstGeom prst="straightConnector1">
              <a:avLst/>
            </a:prstGeom>
            <a:noFill/>
            <a:ln w="38100" cap="flat" cmpd="sng">
              <a:solidFill>
                <a:srgbClr val="2727B7"/>
              </a:solidFill>
              <a:prstDash val="solid"/>
              <a:round/>
              <a:headEnd type="none" w="sm" len="sm"/>
              <a:tailEnd type="none" w="sm" len="sm"/>
            </a:ln>
          </p:spPr>
        </p:cxnSp>
        <p:sp>
          <p:nvSpPr>
            <p:cNvPr id="311" name="Google Shape;311;p8"/>
            <p:cNvSpPr txBox="1"/>
            <p:nvPr/>
          </p:nvSpPr>
          <p:spPr>
            <a:xfrm>
              <a:off x="10025884" y="1285860"/>
              <a:ext cx="1133484" cy="428628"/>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der</a:t>
              </a:r>
              <a:endParaRPr sz="2800">
                <a:solidFill>
                  <a:schemeClr val="accent6"/>
                </a:solidFill>
                <a:latin typeface="Century Gothic"/>
                <a:ea typeface="Century Gothic"/>
                <a:cs typeface="Century Gothic"/>
                <a:sym typeface="Century Gothic"/>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000"/>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8"/>
                                        </p:tgtEl>
                                        <p:attrNameLst>
                                          <p:attrName>style.visibility</p:attrName>
                                        </p:attrNameLst>
                                      </p:cBhvr>
                                      <p:to>
                                        <p:strVal val="visible"/>
                                      </p:to>
                                    </p:set>
                                    <p:animEffect transition="in" filter="fade">
                                      <p:cBhvr>
                                        <p:cTn id="22" dur="500"/>
                                        <p:tgtEl>
                                          <p:spTgt spid="2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5"/>
                                        </p:tgtEl>
                                        <p:attrNameLst>
                                          <p:attrName>style.visibility</p:attrName>
                                        </p:attrNameLst>
                                      </p:cBhvr>
                                      <p:to>
                                        <p:strVal val="visible"/>
                                      </p:to>
                                    </p:set>
                                    <p:animEffect transition="in" filter="fade">
                                      <p:cBhvr>
                                        <p:cTn id="27" dur="500"/>
                                        <p:tgtEl>
                                          <p:spTgt spid="305"/>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06"/>
                                        </p:tgtEl>
                                        <p:attrNameLst>
                                          <p:attrName>style.visibility</p:attrName>
                                        </p:attrNameLst>
                                      </p:cBhvr>
                                      <p:to>
                                        <p:strVal val="visible"/>
                                      </p:to>
                                    </p:set>
                                    <p:animEffect transition="in" filter="fade">
                                      <p:cBhvr>
                                        <p:cTn id="31" dur="1000"/>
                                        <p:tgtEl>
                                          <p:spTgt spid="30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09"/>
                                        </p:tgtEl>
                                        <p:attrNameLst>
                                          <p:attrName>style.visibility</p:attrName>
                                        </p:attrNameLst>
                                      </p:cBhvr>
                                      <p:to>
                                        <p:strVal val="visible"/>
                                      </p:to>
                                    </p:set>
                                    <p:animEffect transition="in" filter="fade">
                                      <p:cBhvr>
                                        <p:cTn id="35" dur="1000"/>
                                        <p:tgtEl>
                                          <p:spTgt spid="30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9"/>
                                        </p:tgtEl>
                                        <p:attrNameLst>
                                          <p:attrName>style.visibility</p:attrName>
                                        </p:attrNameLst>
                                      </p:cBhvr>
                                      <p:to>
                                        <p:strVal val="visible"/>
                                      </p:to>
                                    </p:set>
                                    <p:animEffect transition="in" filter="fade">
                                      <p:cBhvr>
                                        <p:cTn id="40" dur="500"/>
                                        <p:tgtEl>
                                          <p:spTgt spid="29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0"/>
                                        </p:tgtEl>
                                        <p:attrNameLst>
                                          <p:attrName>style.visibility</p:attrName>
                                        </p:attrNameLst>
                                      </p:cBhvr>
                                      <p:to>
                                        <p:strVal val="visible"/>
                                      </p:to>
                                    </p:set>
                                    <p:animEffect transition="in" filter="fade">
                                      <p:cBhvr>
                                        <p:cTn id="45" dur="500"/>
                                        <p:tgtEl>
                                          <p:spTgt spid="30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1"/>
                                        </p:tgtEl>
                                        <p:attrNameLst>
                                          <p:attrName>style.visibility</p:attrName>
                                        </p:attrNameLst>
                                      </p:cBhvr>
                                      <p:to>
                                        <p:strVal val="visible"/>
                                      </p:to>
                                    </p:set>
                                    <p:animEffect transition="in" filter="fade">
                                      <p:cBhvr>
                                        <p:cTn id="50" dur="500"/>
                                        <p:tgtEl>
                                          <p:spTgt spid="30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2"/>
                                        </p:tgtEl>
                                        <p:attrNameLst>
                                          <p:attrName>style.visibility</p:attrName>
                                        </p:attrNameLst>
                                      </p:cBhvr>
                                      <p:to>
                                        <p:strVal val="visible"/>
                                      </p:to>
                                    </p:set>
                                    <p:animEffect transition="in" filter="fade">
                                      <p:cBhvr>
                                        <p:cTn id="55" dur="500"/>
                                        <p:tgtEl>
                                          <p:spTgt spid="30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3"/>
                                        </p:tgtEl>
                                        <p:attrNameLst>
                                          <p:attrName>style.visibility</p:attrName>
                                        </p:attrNameLst>
                                      </p:cBhvr>
                                      <p:to>
                                        <p:strVal val="visible"/>
                                      </p:to>
                                    </p:set>
                                    <p:animEffect transition="in" filter="fade">
                                      <p:cBhvr>
                                        <p:cTn id="60" dur="500"/>
                                        <p:tgtEl>
                                          <p:spTgt spid="30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1"/>
                                          </p:stCondLst>
                                        </p:cTn>
                                        <p:tgtEl>
                                          <p:spTgt spid="301"/>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304"/>
                                        </p:tgtEl>
                                        <p:attrNameLst>
                                          <p:attrName>style.visibility</p:attrName>
                                        </p:attrNameLst>
                                      </p:cBhvr>
                                      <p:to>
                                        <p:strVal val="visible"/>
                                      </p:to>
                                    </p:set>
                                    <p:animEffect transition="in" filter="fade">
                                      <p:cBhvr>
                                        <p:cTn id="67" dur="5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Personalizado</PresentationFormat>
  <Paragraphs>104</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Calibri</vt:lpstr>
      <vt:lpstr>Noto Sans Symbols</vt:lpstr>
      <vt:lpstr>Century Gothic</vt:lpstr>
      <vt:lpstr>Times New Roman</vt:lpstr>
      <vt:lpstr>Arial</vt:lpstr>
      <vt:lpstr>Office Theme</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Noelia</dc:creator>
  <cp:lastModifiedBy>viviana</cp:lastModifiedBy>
  <cp:revision>1</cp:revision>
  <dcterms:created xsi:type="dcterms:W3CDTF">1601-01-01T00:00:00Z</dcterms:created>
  <dcterms:modified xsi:type="dcterms:W3CDTF">2021-04-28T14:07:32Z</dcterms:modified>
</cp:coreProperties>
</file>