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7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9/3/2019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707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9/3/2019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738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9/3/2019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77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9/3/2019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53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9/3/2019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882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9/3/2019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972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9/3/2019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254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9/3/2019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134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9/3/2019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3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9/3/2019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997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9/3/2019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987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9/3/2019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4344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72" r:id="rId5"/>
    <p:sldLayoutId id="2147483666" r:id="rId6"/>
    <p:sldLayoutId id="2147483667" r:id="rId7"/>
    <p:sldLayoutId id="2147483668" r:id="rId8"/>
    <p:sldLayoutId id="2147483671" r:id="rId9"/>
    <p:sldLayoutId id="2147483669" r:id="rId10"/>
    <p:sldLayoutId id="214748367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73957D0-FD03-414B-BFF6-EB4733DB6B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2364" y="1475234"/>
            <a:ext cx="10015360" cy="2129357"/>
          </a:xfrm>
        </p:spPr>
        <p:txBody>
          <a:bodyPr anchor="b">
            <a:normAutofit fontScale="90000"/>
          </a:bodyPr>
          <a:lstStyle/>
          <a:p>
            <a:endParaRPr lang="en-US" sz="4400" dirty="0">
              <a:solidFill>
                <a:schemeClr val="tx1"/>
              </a:solidFill>
            </a:endParaRPr>
          </a:p>
          <a:p>
            <a:r>
              <a:rPr lang="en-US" dirty="0"/>
              <a:t>Using K-means and Foursquare Info to advice venue.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832027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73957D0-FD03-414B-BFF6-EB4733DB6B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2364" y="1475234"/>
            <a:ext cx="10015360" cy="2129357"/>
          </a:xfrm>
        </p:spPr>
        <p:txBody>
          <a:bodyPr anchor="b">
            <a:normAutofit fontScale="90000"/>
          </a:bodyPr>
          <a:lstStyle/>
          <a:p>
            <a:pPr marL="1143000" indent="-1143000">
              <a:buFont typeface="Wingdings" panose="05000000000000000000" pitchFamily="2" charset="2"/>
              <a:buChar char="ü"/>
            </a:pPr>
            <a:r>
              <a:rPr lang="en-US" dirty="0"/>
              <a:t>Main goal</a:t>
            </a:r>
            <a:br>
              <a:rPr lang="en-US" dirty="0"/>
            </a:br>
            <a:r>
              <a:rPr lang="en-US" dirty="0"/>
              <a:t> Advice one venue for new user.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64976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73957D0-FD03-414B-BFF6-EB4733DB6B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4799" y="172789"/>
            <a:ext cx="10015360" cy="1258446"/>
          </a:xfrm>
        </p:spPr>
        <p:txBody>
          <a:bodyPr anchor="b">
            <a:normAutofit/>
          </a:bodyPr>
          <a:lstStyle/>
          <a:p>
            <a:r>
              <a:rPr lang="en-US" dirty="0"/>
              <a:t>Methodology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74EFBB8-7191-435F-B85A-ABDCB97B535B}"/>
              </a:ext>
            </a:extLst>
          </p:cNvPr>
          <p:cNvSpPr txBox="1"/>
          <p:nvPr/>
        </p:nvSpPr>
        <p:spPr>
          <a:xfrm>
            <a:off x="1338469" y="1934816"/>
            <a:ext cx="8481391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3200" dirty="0"/>
              <a:t>Collect users and venues information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3200" dirty="0"/>
              <a:t>Cluster users based on personal information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3200" dirty="0"/>
              <a:t>Select Best Venue for each cluster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3200" dirty="0"/>
              <a:t>Classifier new user for one cluster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3200" dirty="0"/>
              <a:t>Advice for new user the venue based on cluster.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3134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73957D0-FD03-414B-BFF6-EB4733DB6B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8782" y="957406"/>
            <a:ext cx="10015360" cy="1258446"/>
          </a:xfrm>
        </p:spPr>
        <p:txBody>
          <a:bodyPr anchor="b">
            <a:normAutofit fontScale="90000"/>
          </a:bodyPr>
          <a:lstStyle/>
          <a:p>
            <a:r>
              <a:rPr lang="en-US" dirty="0"/>
              <a:t>User and Venue information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74EFBB8-7191-435F-B85A-ABDCB97B535B}"/>
              </a:ext>
            </a:extLst>
          </p:cNvPr>
          <p:cNvSpPr txBox="1"/>
          <p:nvPr/>
        </p:nvSpPr>
        <p:spPr>
          <a:xfrm>
            <a:off x="818782" y="2685077"/>
            <a:ext cx="8481391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3200" dirty="0"/>
              <a:t> Use API and Pandas to aggregate User and venues information.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8797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73957D0-FD03-414B-BFF6-EB4733DB6B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8782" y="957406"/>
            <a:ext cx="10015360" cy="1258446"/>
          </a:xfrm>
        </p:spPr>
        <p:txBody>
          <a:bodyPr anchor="b">
            <a:normAutofit fontScale="90000"/>
          </a:bodyPr>
          <a:lstStyle/>
          <a:p>
            <a:r>
              <a:rPr lang="en-US" dirty="0"/>
              <a:t>User and Venue information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46CAA43-12E0-4D09-9248-1852F0D89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8281" y="2355744"/>
            <a:ext cx="8724900" cy="3057525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B997C652-F236-4F5B-AF27-C13A68F8D521}"/>
              </a:ext>
            </a:extLst>
          </p:cNvPr>
          <p:cNvSpPr txBox="1"/>
          <p:nvPr/>
        </p:nvSpPr>
        <p:spPr>
          <a:xfrm>
            <a:off x="643467" y="2623930"/>
            <a:ext cx="231176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500" dirty="0"/>
              <a:t>Venue information</a:t>
            </a:r>
          </a:p>
        </p:txBody>
      </p:sp>
    </p:spTree>
    <p:extLst>
      <p:ext uri="{BB962C8B-B14F-4D97-AF65-F5344CB8AC3E}">
        <p14:creationId xmlns:p14="http://schemas.microsoft.com/office/powerpoint/2010/main" val="7626197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73957D0-FD03-414B-BFF6-EB4733DB6B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8782" y="957406"/>
            <a:ext cx="10015360" cy="1258446"/>
          </a:xfrm>
        </p:spPr>
        <p:txBody>
          <a:bodyPr anchor="b">
            <a:normAutofit fontScale="90000"/>
          </a:bodyPr>
          <a:lstStyle/>
          <a:p>
            <a:r>
              <a:rPr lang="en-US" dirty="0"/>
              <a:t>User and Venue information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997C652-F236-4F5B-AF27-C13A68F8D521}"/>
              </a:ext>
            </a:extLst>
          </p:cNvPr>
          <p:cNvSpPr txBox="1"/>
          <p:nvPr/>
        </p:nvSpPr>
        <p:spPr>
          <a:xfrm>
            <a:off x="643467" y="2623930"/>
            <a:ext cx="231176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500" dirty="0"/>
              <a:t>User Information 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2D51BCB-E832-4FE3-B71E-EFBE1BB8B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795" y="2184803"/>
            <a:ext cx="927735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4943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73957D0-FD03-414B-BFF6-EB4733DB6B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8782" y="957406"/>
            <a:ext cx="10015360" cy="1258446"/>
          </a:xfrm>
        </p:spPr>
        <p:txBody>
          <a:bodyPr anchor="b">
            <a:normAutofit fontScale="90000"/>
          </a:bodyPr>
          <a:lstStyle/>
          <a:p>
            <a:r>
              <a:rPr lang="en-US" dirty="0"/>
              <a:t>User and Venue information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997C652-F236-4F5B-AF27-C13A68F8D521}"/>
              </a:ext>
            </a:extLst>
          </p:cNvPr>
          <p:cNvSpPr txBox="1"/>
          <p:nvPr/>
        </p:nvSpPr>
        <p:spPr>
          <a:xfrm>
            <a:off x="643467" y="2623930"/>
            <a:ext cx="2311768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500" dirty="0"/>
              <a:t>Venue information - Position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904DD8D-B0BD-4956-8186-7EE7BD9E25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8717" y="2174867"/>
            <a:ext cx="8434205" cy="406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0216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73957D0-FD03-414B-BFF6-EB4733DB6B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1791" y="510907"/>
            <a:ext cx="10015360" cy="1258446"/>
          </a:xfrm>
        </p:spPr>
        <p:txBody>
          <a:bodyPr anchor="b">
            <a:normAutofit fontScale="90000"/>
          </a:bodyPr>
          <a:lstStyle/>
          <a:p>
            <a:r>
              <a:rPr lang="en-US" dirty="0"/>
              <a:t>Cluster venue information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997C652-F236-4F5B-AF27-C13A68F8D521}"/>
              </a:ext>
            </a:extLst>
          </p:cNvPr>
          <p:cNvSpPr txBox="1"/>
          <p:nvPr/>
        </p:nvSpPr>
        <p:spPr>
          <a:xfrm>
            <a:off x="375119" y="2575960"/>
            <a:ext cx="2311768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500" dirty="0"/>
              <a:t> Sum of users likes for each group.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FD6AB54-9926-4F91-AAC1-902D9CEE2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161" y="1979757"/>
            <a:ext cx="935355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5637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73957D0-FD03-414B-BFF6-EB4733DB6B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5287" y="1019413"/>
            <a:ext cx="10015360" cy="1258446"/>
          </a:xfrm>
        </p:spPr>
        <p:txBody>
          <a:bodyPr anchor="b">
            <a:normAutofit fontScale="90000"/>
          </a:bodyPr>
          <a:lstStyle/>
          <a:p>
            <a:r>
              <a:rPr lang="en-US" dirty="0"/>
              <a:t>Clusters have one best Venue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997C652-F236-4F5B-AF27-C13A68F8D521}"/>
              </a:ext>
            </a:extLst>
          </p:cNvPr>
          <p:cNvSpPr txBox="1"/>
          <p:nvPr/>
        </p:nvSpPr>
        <p:spPr>
          <a:xfrm>
            <a:off x="375119" y="2575960"/>
            <a:ext cx="231176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500" dirty="0"/>
              <a:t> New Uses are classified on one cluster, and receive best venue of this cluster.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72BBBFB-2CE8-4110-B66B-A3925ADF9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9969" y="2277859"/>
            <a:ext cx="9122131" cy="3688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8835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412437"/>
      </a:dk2>
      <a:lt2>
        <a:srgbClr val="E2E4E8"/>
      </a:lt2>
      <a:accent1>
        <a:srgbClr val="DA9127"/>
      </a:accent1>
      <a:accent2>
        <a:srgbClr val="EB694E"/>
      </a:accent2>
      <a:accent3>
        <a:srgbClr val="EE6E8D"/>
      </a:accent3>
      <a:accent4>
        <a:srgbClr val="EB4EB5"/>
      </a:accent4>
      <a:accent5>
        <a:srgbClr val="E56EEE"/>
      </a:accent5>
      <a:accent6>
        <a:srgbClr val="9E4EEB"/>
      </a:accent6>
      <a:hlink>
        <a:srgbClr val="6582AC"/>
      </a:hlink>
      <a:folHlink>
        <a:srgbClr val="7F7F7F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115</Words>
  <Application>Microsoft Office PowerPoint</Application>
  <PresentationFormat>Widescreen</PresentationFormat>
  <Paragraphs>21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Wingdings</vt:lpstr>
      <vt:lpstr>RetrospectVTI</vt:lpstr>
      <vt:lpstr> Using K-means and Foursquare Info to advice venue.</vt:lpstr>
      <vt:lpstr>Main goal  Advice one venue for new user.</vt:lpstr>
      <vt:lpstr>Methodology </vt:lpstr>
      <vt:lpstr>User and Venue information </vt:lpstr>
      <vt:lpstr>User and Venue information </vt:lpstr>
      <vt:lpstr>User and Venue information </vt:lpstr>
      <vt:lpstr>User and Venue information </vt:lpstr>
      <vt:lpstr>Cluster venue information </vt:lpstr>
      <vt:lpstr>Clusters have one best Venue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K-means and Foursquare Info to advice venue.</dc:title>
  <dc:creator>Fabio Santos</dc:creator>
  <cp:lastModifiedBy>Fabio Santos</cp:lastModifiedBy>
  <cp:revision>3</cp:revision>
  <dcterms:created xsi:type="dcterms:W3CDTF">2019-09-04T00:04:49Z</dcterms:created>
  <dcterms:modified xsi:type="dcterms:W3CDTF">2019-09-04T00:24:42Z</dcterms:modified>
</cp:coreProperties>
</file>