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13" d="100"/>
          <a:sy n="113" d="100"/>
        </p:scale>
        <p:origin x="10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D5BE-8B9C-2A47-8234-3FA3FA2A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C704D-F6A7-B041-A1A1-EE51D5893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C3B5-FF0D-6D40-8265-A6ADC488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7EB5-B345-0744-8875-9E3FF009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268E-DD91-0346-A4A7-B31DB28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94F8-A33B-3E43-827D-FCB31204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B590-F36F-6649-AFAF-FCA2D519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D11A-31DA-0B4A-8412-D801C197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F087-DB61-8F4B-88A4-C8A025FE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F34F-AA36-E848-A215-ED617DA7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A0CE6-FEA7-4541-A9AA-C556E00CD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99AA5-ED65-1344-B48B-A7C21C5C7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6447-D389-6E44-B6CC-0FFCAC32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3BF1-F091-0648-B0D2-7A1DE689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CFBA-C105-904F-AFC1-20C07484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161F-02B4-524B-A8CF-39841B9F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51E4-7169-3641-B7BD-03BAAFDD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31F9-9379-1248-881D-DB449E7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52D4-C943-854E-A9C3-8469A6D2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9482-1AAA-1C4D-9F33-B6B03726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01B7-3A91-C544-9973-32D61C4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E1A4C-294D-0B42-89A9-33442659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DE19-CB67-7142-93D5-DD2CBB38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6B15-415D-5E4F-B93B-4D0B44C4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3990-6570-D240-A92C-73BC42A6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1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AA58-CA7E-5E41-84B8-C59AB98F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ED33-DC05-6944-8456-B58D62906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AB6C7-C235-2B40-97C7-1EE7FC8F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84510-3CC1-CB41-93F9-E5C44512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0554-74F6-E94B-B786-0674669E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AAA83-5F01-FD49-A0B3-59180EB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00C3-2F64-F24C-AFD1-68A99491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82A1-D157-B545-B966-08A05AA6D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A3017-8AC3-5D4F-9D2A-3B008EAF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0D87-A777-684C-A8AB-15CD0306D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5F7F1-55DA-3B44-BF87-9E49D6D52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8FBA0-B57E-024C-AE85-0C1A8816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9A153-5C02-5843-A642-FE588C5F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734CC-09F8-104B-B6A8-56ED1EFB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099E-4667-B842-B4CE-8C3D4029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D9263-76B1-5645-92E3-5E648E6D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5E38-C94E-F541-B0CA-502CD516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EEB30-8483-5648-8862-CCDE22C9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65D5-B3F2-C24E-BBA4-CFC404EE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7E4AB-5C8A-C348-BC96-E3E7424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ABC14-A9BE-014F-8074-33489379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7BDB-A1EE-C94F-8029-641F8C20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A3C6-3190-AB48-AAEE-77029923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1E7EC-D206-B14B-B25C-E9166D85F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7A9C9-99A9-DC4D-8A97-321C7156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C7290-D263-5946-A2D9-185EB89A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CA48-7C59-4E43-8158-4B321D37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8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D98A-9D55-1D4F-AC6B-A43FA093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CE212-A31B-6745-91A0-ABE174371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C24A5-B8EF-5F45-B3F3-D244F82A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457CE-A946-574D-9D50-BBCBD012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C7294-AF2D-1640-8741-D148199B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604B-C2BD-8D47-803E-35509A98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23D46-469B-BE49-B214-19FFD608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2144-AB7F-D347-AD5D-3DFC682B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EC203-75FB-794F-BDFF-F6F9ECCA8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4442-39B0-4847-8390-41F49DF854BA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2B35-C589-DB44-B8FE-7EC90CEA7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06BC-7769-9749-AF5A-615701354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E7AA-5281-3F4C-BEB6-1DB05EBE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5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8D73F-513A-4342-8BC1-1B6DDCE4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Atualizar</a:t>
            </a:r>
            <a:r>
              <a:rPr lang="en-US" sz="2400" dirty="0"/>
              <a:t> o </a:t>
            </a:r>
            <a:r>
              <a:rPr lang="en-US" sz="2400" dirty="0" err="1"/>
              <a:t>arquivo</a:t>
            </a:r>
            <a:r>
              <a:rPr lang="en-US" sz="2400" dirty="0"/>
              <a:t> “</a:t>
            </a:r>
            <a:r>
              <a:rPr lang="en-US" sz="2400" dirty="0" err="1"/>
              <a:t>startups.csv</a:t>
            </a:r>
            <a:r>
              <a:rPr lang="en-US" sz="2400" dirty="0"/>
              <a:t>” </a:t>
            </a:r>
            <a:r>
              <a:rPr lang="en-US" sz="2400" dirty="0" err="1"/>
              <a:t>dentro</a:t>
            </a:r>
            <a:r>
              <a:rPr lang="en-US" sz="2400" dirty="0"/>
              <a:t> da pasta "/resources”</a:t>
            </a:r>
            <a:br>
              <a:rPr lang="en-US" sz="2400" dirty="0"/>
            </a:br>
            <a:r>
              <a:rPr lang="en-US" sz="1800" b="1" dirty="0" err="1"/>
              <a:t>Obs</a:t>
            </a:r>
            <a:r>
              <a:rPr lang="en-US" sz="1800" dirty="0"/>
              <a:t>: o </a:t>
            </a:r>
            <a:r>
              <a:rPr lang="en-US" sz="1800" dirty="0" err="1"/>
              <a:t>arquivo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salvo </a:t>
            </a:r>
            <a:r>
              <a:rPr lang="en-US" sz="1800" dirty="0" err="1"/>
              <a:t>como</a:t>
            </a:r>
            <a:r>
              <a:rPr lang="en-US" sz="1800" dirty="0"/>
              <a:t> CSV com </a:t>
            </a:r>
            <a:r>
              <a:rPr lang="en-US" sz="1800" dirty="0" err="1"/>
              <a:t>separação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ponto</a:t>
            </a:r>
            <a:r>
              <a:rPr lang="en-US" sz="1800" dirty="0"/>
              <a:t> e </a:t>
            </a:r>
            <a:r>
              <a:rPr lang="en-US" sz="1800" dirty="0" err="1"/>
              <a:t>vírgula</a:t>
            </a:r>
            <a:r>
              <a:rPr lang="en-US" sz="1800" dirty="0"/>
              <a:t> + UTF-8 para </a:t>
            </a:r>
            <a:r>
              <a:rPr lang="en-US" sz="1800" dirty="0" err="1"/>
              <a:t>suportar</a:t>
            </a:r>
            <a:r>
              <a:rPr lang="en-US" sz="1800" dirty="0"/>
              <a:t> </a:t>
            </a:r>
            <a:r>
              <a:rPr lang="en-US" sz="1800" dirty="0" err="1"/>
              <a:t>acentos</a:t>
            </a:r>
            <a:r>
              <a:rPr lang="en-US" sz="1800" dirty="0"/>
              <a:t> e </a:t>
            </a:r>
            <a:r>
              <a:rPr lang="en-US" sz="1800" dirty="0" err="1"/>
              <a:t>carecteres</a:t>
            </a:r>
            <a:r>
              <a:rPr lang="en-US" sz="1800" dirty="0"/>
              <a:t> </a:t>
            </a:r>
            <a:r>
              <a:rPr lang="en-US" sz="1800" dirty="0" err="1"/>
              <a:t>especiais</a:t>
            </a: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0CD1D8-57F0-2C49-A31E-EAA4143F7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50" y="3626644"/>
            <a:ext cx="9385300" cy="749300"/>
          </a:xfrm>
        </p:spPr>
      </p:pic>
    </p:spTree>
    <p:extLst>
      <p:ext uri="{BB962C8B-B14F-4D97-AF65-F5344CB8AC3E}">
        <p14:creationId xmlns:p14="http://schemas.microsoft.com/office/powerpoint/2010/main" val="77645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8D73F-513A-4342-8BC1-1B6DDCE4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Nomes</a:t>
            </a:r>
            <a:r>
              <a:rPr lang="en-US" sz="2400" dirty="0"/>
              <a:t> das imagens </a:t>
            </a:r>
            <a:r>
              <a:rPr lang="en-US" sz="2400" dirty="0" err="1"/>
              <a:t>vão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"</a:t>
            </a:r>
            <a:r>
              <a:rPr lang="en-US" sz="2400" dirty="0" err="1"/>
              <a:t>Coluna</a:t>
            </a:r>
            <a:r>
              <a:rPr lang="en-US" sz="2400" dirty="0"/>
              <a:t> H” </a:t>
            </a:r>
            <a:r>
              <a:rPr lang="en-US" sz="2400" dirty="0" err="1"/>
              <a:t>devem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"</a:t>
            </a:r>
            <a:r>
              <a:rPr lang="en-US" sz="2400" dirty="0" err="1"/>
              <a:t>separadas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hífen</a:t>
            </a:r>
            <a:r>
              <a:rPr lang="en-US" sz="2400" dirty="0"/>
              <a:t>", "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espaço</a:t>
            </a:r>
            <a:r>
              <a:rPr lang="en-US" sz="2400" dirty="0"/>
              <a:t>" e </a:t>
            </a:r>
            <a:r>
              <a:rPr lang="en-US" sz="2400" dirty="0" err="1"/>
              <a:t>salvas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“.</a:t>
            </a:r>
            <a:r>
              <a:rPr lang="en-US" sz="2400" dirty="0" err="1"/>
              <a:t>png</a:t>
            </a:r>
            <a:r>
              <a:rPr lang="en-US" sz="2400" dirty="0"/>
              <a:t>”.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69C21D-1ECF-6E4C-959B-30A8A2EAF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877" y="1743957"/>
            <a:ext cx="9697267" cy="4351338"/>
          </a:xfrm>
        </p:spPr>
      </p:pic>
    </p:spTree>
    <p:extLst>
      <p:ext uri="{BB962C8B-B14F-4D97-AF65-F5344CB8AC3E}">
        <p14:creationId xmlns:p14="http://schemas.microsoft.com/office/powerpoint/2010/main" val="294052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8D73F-513A-4342-8BC1-1B6DDCE4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 logos </a:t>
            </a:r>
            <a:r>
              <a:rPr lang="en-US" sz="2400" dirty="0" err="1"/>
              <a:t>devem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salvas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pasta "images/logos"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DC79C52-7504-624A-B248-2C5C067C5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839" y="1825625"/>
            <a:ext cx="6414322" cy="4351338"/>
          </a:xfrm>
        </p:spPr>
      </p:pic>
    </p:spTree>
    <p:extLst>
      <p:ext uri="{BB962C8B-B14F-4D97-AF65-F5344CB8AC3E}">
        <p14:creationId xmlns:p14="http://schemas.microsoft.com/office/powerpoint/2010/main" val="284906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Atualizar o arquivo “startups.csv” dentro da pasta "/resources” Obs: o arquivo deve ser salvo como CSV com separação por ponto e vírgula + UTF-8 para suportar acentos e carecteres especiais</vt:lpstr>
      <vt:lpstr>Nomes das imagens vão na "Coluna H” devem ser "separadas por hífen", "sem espaço" e salvas em “.png”.</vt:lpstr>
      <vt:lpstr>As logos devem ser salvas na pasta "images/logos"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Atualizar o arquivo “startups.csv” dentro da pasta "/resources” Obs: o arquivo deve ser salvo como CSV com separação por ponto e vírgula + UTF-8 para suportar acentos e carecteres especiais</dc:title>
  <dc:creator>Fabio Paitra</dc:creator>
  <cp:lastModifiedBy>Fabio Paitra</cp:lastModifiedBy>
  <cp:revision>1</cp:revision>
  <dcterms:created xsi:type="dcterms:W3CDTF">2018-08-14T14:29:50Z</dcterms:created>
  <dcterms:modified xsi:type="dcterms:W3CDTF">2018-08-14T14:39:53Z</dcterms:modified>
</cp:coreProperties>
</file>