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3B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ACF57-6739-4F14-BC2E-1A2E8BC46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021E5C-5A70-4D4C-91DA-2AAA820B2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9180E1-8A2D-4F9D-965C-04B9D5CE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163-7F77-45F8-B3D3-EB1D893B8E9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749A4B-71E7-468E-B1A9-6EE3AC41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8994BB-3D1E-4DD5-B29F-51AB5D81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35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ACE9-1A82-4DFA-A12F-69757F32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5EA734-45CE-41E5-A5F4-26EEBA5F6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2E8A94-EB64-4924-AB03-185FDB14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163-7F77-45F8-B3D3-EB1D893B8E9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F8CD46-1983-4172-87DB-252FC197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C6E35-C2B8-4F57-B9F5-833B3D04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55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67D833-4E12-4C0F-8B9D-9438A74D2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6F574B-039F-41D3-A5F6-BA27E8896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BDF86A-4A01-41D2-870C-46DC19FB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163-7F77-45F8-B3D3-EB1D893B8E9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3E4411-9D6D-4368-BBD0-99352038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B47E3F-B144-4806-84D3-4FCF47DE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88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42277-DB87-4C88-A9F6-8EA9455B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36C990-1D05-456A-961F-F6749C41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4D6771-A7CF-472A-8872-A3A59194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163-7F77-45F8-B3D3-EB1D893B8E9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4053BA-522A-4860-8DE8-46DCE57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6FD759-ED7B-42ED-8130-319FD279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74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F4C82-3CE6-4BEA-A831-BBB49EC5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6D07B6-C8DD-4D48-881F-977FA42A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644C85-0076-462B-AC59-61A9BD32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163-7F77-45F8-B3D3-EB1D893B8E9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A61C1D-2921-4FE5-B2A1-D7E48AB0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6CD26-4163-4FFA-91E4-E31B8B25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88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95F1A-2DDC-4536-B153-22757128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C137ED-89BA-4FC8-BE1C-44E92C73D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F20FBA-31DF-4859-8685-4478F0F14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457055-2EEC-40EC-8ED3-DF0C2285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163-7F77-45F8-B3D3-EB1D893B8E9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92B700-72B9-4F80-A3CC-22352FEE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C5B95F-3BB1-488C-9555-EB51E3B7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7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BC79E-10A8-4D50-BBB9-3D523539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57D1E8-31A7-42AC-9E85-F2CE5187F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010B55-0652-400F-9DDE-0DD711789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42CB68-EC9A-476B-90FB-B8971924D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25224-1B69-472F-95BC-E2B4B025B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A89F97-1FF1-44F9-9833-1A063A50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163-7F77-45F8-B3D3-EB1D893B8E9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1162EC-8979-4FE8-A99C-3CEE0DBA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90073A-00CA-46F2-88C5-E1A537A7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04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29E80-ACD3-4EF9-A0CD-F4E91DB8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E05CA9-7424-4BCB-BDD3-850AEB4B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163-7F77-45F8-B3D3-EB1D893B8E9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4851DC-A14F-40DF-BF96-E3D81C2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45EDF8-C02A-4CC8-9072-33E8970A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5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D1972A-37AC-4DF3-8904-A118122F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163-7F77-45F8-B3D3-EB1D893B8E9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2A27EC-F263-4B8C-B3A3-69076234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8E69E5-D73D-4AD0-BD1F-FE8F9932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81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C5C5C-A322-4CA7-AD5E-C8B2F068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88A622-0CB9-4FF2-8E89-CC81C94A2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8B6816-2CB0-493C-AD40-77D442F41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1946B0-EA80-4524-9BEC-C4017DE8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163-7F77-45F8-B3D3-EB1D893B8E9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EAB394-94C3-4B42-84BF-01C0035E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21729F-C9F1-479B-A756-60FA2ED4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68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E1A3D-024F-4767-8A47-EDD7BF98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D081BE-E13C-4160-B263-602CA53BD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9571C5-4646-4DF6-971D-A6BC42756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36957B-EE76-4235-B69C-9F5CC829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163-7F77-45F8-B3D3-EB1D893B8E9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356B83-BA39-45C1-864E-77DD3F35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7FFF9A-2D1F-4F13-BDB5-99CABC44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DD7909-6BEC-4277-854F-7EBA6FA3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D178F2-6D2C-481C-8458-FAC6BBD18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2ABFC8-70F4-4DCC-8066-68AE5B836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6A163-7F77-45F8-B3D3-EB1D893B8E95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03D5A-00C1-48CB-AB27-B7DC3879A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7830FE-4BB7-4E1E-A9DB-1756FEC9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EF9298D-7419-40E9-A1F1-FF72DCFED87B}"/>
              </a:ext>
            </a:extLst>
          </p:cNvPr>
          <p:cNvSpPr/>
          <p:nvPr/>
        </p:nvSpPr>
        <p:spPr>
          <a:xfrm>
            <a:off x="0" y="0"/>
            <a:ext cx="12192000" cy="6672264"/>
          </a:xfrm>
          <a:prstGeom prst="rect">
            <a:avLst/>
          </a:prstGeom>
          <a:gradFill>
            <a:gsLst>
              <a:gs pos="0">
                <a:srgbClr val="01857C">
                  <a:tint val="66000"/>
                  <a:satMod val="160000"/>
                </a:srgbClr>
              </a:gs>
              <a:gs pos="100000">
                <a:srgbClr val="01857C">
                  <a:tint val="44500"/>
                  <a:satMod val="160000"/>
                </a:srgbClr>
              </a:gs>
              <a:gs pos="100000">
                <a:srgbClr val="01857C">
                  <a:tint val="23500"/>
                  <a:satMod val="160000"/>
                </a:srgb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496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</dc:creator>
  <cp:lastModifiedBy>Fabio</cp:lastModifiedBy>
  <cp:revision>5</cp:revision>
  <dcterms:created xsi:type="dcterms:W3CDTF">2022-04-07T11:54:19Z</dcterms:created>
  <dcterms:modified xsi:type="dcterms:W3CDTF">2022-04-11T12:57:57Z</dcterms:modified>
</cp:coreProperties>
</file>