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B2BD1-253C-4255-8F0B-3A3DFD07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47C21-74AC-421B-940D-D5C9E4BD3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D0D02-89A0-4ADC-A800-8030B9CF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C925-1C95-4238-ADD7-E13096A4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C87D1-E974-4269-8E7F-06C2BC6D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EDB0-9060-4F12-B155-44EB9D73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5628C4-015F-475E-84FE-F5FF3663A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FE4FD-1F1B-4C63-A650-9D11302B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83A94-6BE3-4070-A59D-CC3C224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873AA-748B-44E8-9DCE-4A34464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3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3B1E26-2389-4D1F-AB84-183C5A844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3B048A-07F0-4C76-8D38-AAFCCB3E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10F44-A467-45E2-8B5A-8DEE0F5F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B247C-9256-466D-82CC-E2DD3411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F93AE-CBA1-4E84-A4E7-3E142660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4901-DE17-4B27-85F1-6E835835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B2A64-6123-4C79-B6CC-478C568D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50CAC-D8CF-4527-B0C1-E3F37F94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9AB03-6394-4E50-98CE-7ADAF91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323B6-3DA1-4774-B102-1331CF6E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4A06-0C25-4033-864E-2F04FAB6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5BF76-7626-4264-9023-75EDCF3C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B4A07-4897-47F4-8522-FA70ACAB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6F3BD-7CF4-4626-9294-C44E78CB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D9254D-EDF1-4ADE-85FD-87133A65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6359-227E-4D82-B8F5-EC1C3771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57B16-4EE1-4D26-BE05-E1162AC16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E05BED-71F2-47FA-8C36-51F2CD90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42642-EDCD-42EA-97F9-6D25AD1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343E3-E36B-443C-B26B-999F5EAC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A8E0FE-5273-462A-B8C2-20E5AF66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7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AD11A-6314-4C0C-A913-D700C7A4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3BD29-9EAE-468E-9472-F125B871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38EAE-A801-4AFD-9784-0C79B6CF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5A25E9-82BA-454C-BD1B-50C47697C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72ADC-A3FD-4E20-9051-0984E037A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B69837-3ADD-43E2-834F-6D4756B8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AA5E17-9157-40B9-BDDB-684369D7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8E45A0-38B6-4A6A-B6A3-4529F018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E456B-C60A-48D1-BCAB-78C4C39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B804D4-E8E1-461C-8974-789FF409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A9C6E-5296-4A2D-AD6C-6CEC3A1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3DA60B-6671-4954-9A4A-97AE656C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F45678-03A2-4552-9A11-ADB3E48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809BEB-8E01-4943-AF4D-58BD05C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E226D-D67C-4659-8E2F-70C9C885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66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8C51-6021-43DB-9FB5-AC4932A4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5E11E-EAD1-417B-B8A8-E8BD4335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70511-5B4C-4661-B4F7-CDD2C8E7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E2906-80F5-4298-A245-7FEFE5E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92BCB-EDB9-44D0-9EF6-AF506BB0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7B918-D5AD-4444-A46D-4655E0BA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6699B-D36F-42B0-A82F-85EC85A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EB0E9D-68FF-44A9-8F50-5BF86680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CE0CA5-5808-4970-BA01-11350498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DED025-6053-4B03-AA81-9D2D8DF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E7C2A0-D41E-4AB2-8445-410C49F0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CB1D6-ADAE-42A9-A53E-54312993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198FEA-8FC5-4B20-BF07-9AA139E0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3691A8-4318-4173-A671-24E6AAF3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4467B-5425-4B60-9964-A5CFE582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EB64-DC61-4BEE-A6A7-651BBFA9CF8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04F71-D0DB-4A89-BA40-B75C3E873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F3990-884B-4535-814D-1061B0EEB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189B-AE04-4C0C-AEE9-C3F3FF604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19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4643223-B5C2-4CC5-8273-2A2B497F4E9D}"/>
              </a:ext>
            </a:extLst>
          </p:cNvPr>
          <p:cNvSpPr/>
          <p:nvPr/>
        </p:nvSpPr>
        <p:spPr>
          <a:xfrm>
            <a:off x="27704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2241E910-94A0-443A-8F25-CAF6D46A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0"/>
            <a:ext cx="12233452" cy="6858930"/>
          </a:xfrm>
          <a:prstGeom prst="rect">
            <a:avLst/>
          </a:prstGeom>
        </p:spPr>
      </p:pic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DEF3EC24-EA0E-4BB4-A652-A91AFDB43F4D}"/>
              </a:ext>
            </a:extLst>
          </p:cNvPr>
          <p:cNvSpPr/>
          <p:nvPr/>
        </p:nvSpPr>
        <p:spPr>
          <a:xfrm>
            <a:off x="27704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B2978F40-BE34-4A98-9EFA-61B264F880F2}"/>
              </a:ext>
            </a:extLst>
          </p:cNvPr>
          <p:cNvSpPr/>
          <p:nvPr/>
        </p:nvSpPr>
        <p:spPr>
          <a:xfrm>
            <a:off x="27704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5C3E2FFA-F98E-4F25-A61D-3C8C5459C18B}"/>
              </a:ext>
            </a:extLst>
          </p:cNvPr>
          <p:cNvSpPr/>
          <p:nvPr/>
        </p:nvSpPr>
        <p:spPr>
          <a:xfrm>
            <a:off x="1" y="2005780"/>
            <a:ext cx="3810650" cy="4704735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21D4C8A4-CE66-4E84-87E6-942B658AFE69}"/>
              </a:ext>
            </a:extLst>
          </p:cNvPr>
          <p:cNvSpPr/>
          <p:nvPr/>
        </p:nvSpPr>
        <p:spPr>
          <a:xfrm>
            <a:off x="0" y="1996048"/>
            <a:ext cx="3810650" cy="398487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D6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Receita por Produto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F8B7D3A-DA92-4F4D-A03D-5E04D61F6488}"/>
              </a:ext>
            </a:extLst>
          </p:cNvPr>
          <p:cNvGrpSpPr/>
          <p:nvPr/>
        </p:nvGrpSpPr>
        <p:grpSpPr>
          <a:xfrm>
            <a:off x="6608850" y="46703"/>
            <a:ext cx="1753978" cy="1804382"/>
            <a:chOff x="4730536" y="125412"/>
            <a:chExt cx="1753978" cy="1072722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1AB9D9F-6329-4FCF-8033-09C94D66C458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tângulo: Cantos Superiores Arredondados 47">
              <a:extLst>
                <a:ext uri="{FF2B5EF4-FFF2-40B4-BE49-F238E27FC236}">
                  <a16:creationId xmlns:a16="http://schemas.microsoft.com/office/drawing/2014/main" id="{3AD8F93B-0B90-4147-9C79-8E2B792EAB8D}"/>
                </a:ext>
              </a:extLst>
            </p:cNvPr>
            <p:cNvSpPr/>
            <p:nvPr/>
          </p:nvSpPr>
          <p:spPr>
            <a:xfrm>
              <a:off x="4730536" y="125412"/>
              <a:ext cx="1753977" cy="21402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Custo Total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2A5C5CA-2DD8-44A1-BC6C-5C6BC3672C4F}"/>
              </a:ext>
            </a:extLst>
          </p:cNvPr>
          <p:cNvGrpSpPr/>
          <p:nvPr/>
        </p:nvGrpSpPr>
        <p:grpSpPr>
          <a:xfrm>
            <a:off x="8416044" y="46701"/>
            <a:ext cx="1753978" cy="1798856"/>
            <a:chOff x="4730536" y="125411"/>
            <a:chExt cx="1753978" cy="1072723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B15E743-B0E4-47ED-B310-21D40C0C7BF4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B753EE00-3C45-4FDD-A2DB-0B6E9964BB83}"/>
                </a:ext>
              </a:extLst>
            </p:cNvPr>
            <p:cNvSpPr/>
            <p:nvPr/>
          </p:nvSpPr>
          <p:spPr>
            <a:xfrm>
              <a:off x="4730536" y="125411"/>
              <a:ext cx="1753977" cy="214681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Receita Total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44FB00B-D9E9-4AD4-8FED-628C7CAC1597}"/>
              </a:ext>
            </a:extLst>
          </p:cNvPr>
          <p:cNvGrpSpPr/>
          <p:nvPr/>
        </p:nvGrpSpPr>
        <p:grpSpPr>
          <a:xfrm>
            <a:off x="10223239" y="46703"/>
            <a:ext cx="1753978" cy="1804382"/>
            <a:chOff x="4730536" y="125412"/>
            <a:chExt cx="1753978" cy="1072722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355FD99A-2E79-4060-9FE7-DCE39B3A50A3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tângulo: Cantos Superiores Arredondados 53">
              <a:extLst>
                <a:ext uri="{FF2B5EF4-FFF2-40B4-BE49-F238E27FC236}">
                  <a16:creationId xmlns:a16="http://schemas.microsoft.com/office/drawing/2014/main" id="{4E10544D-8848-4D6F-9EC2-00985B7FEE28}"/>
                </a:ext>
              </a:extLst>
            </p:cNvPr>
            <p:cNvSpPr/>
            <p:nvPr/>
          </p:nvSpPr>
          <p:spPr>
            <a:xfrm>
              <a:off x="4730536" y="125412"/>
              <a:ext cx="1753977" cy="21402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Lucro Total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029B56C-3793-43C0-97B6-4748A2F1E2E6}"/>
              </a:ext>
            </a:extLst>
          </p:cNvPr>
          <p:cNvGrpSpPr/>
          <p:nvPr/>
        </p:nvGrpSpPr>
        <p:grpSpPr>
          <a:xfrm>
            <a:off x="2295971" y="5922"/>
            <a:ext cx="4164577" cy="1809623"/>
            <a:chOff x="4730536" y="125413"/>
            <a:chExt cx="1753978" cy="1134320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736B29DD-D735-45D2-A294-2676FE6305D0}"/>
                </a:ext>
              </a:extLst>
            </p:cNvPr>
            <p:cNvSpPr/>
            <p:nvPr/>
          </p:nvSpPr>
          <p:spPr>
            <a:xfrm>
              <a:off x="4730536" y="128699"/>
              <a:ext cx="1753978" cy="1131034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tângulo: Cantos Superiores Arredondados 56">
              <a:extLst>
                <a:ext uri="{FF2B5EF4-FFF2-40B4-BE49-F238E27FC236}">
                  <a16:creationId xmlns:a16="http://schemas.microsoft.com/office/drawing/2014/main" id="{D41209F0-29B0-41B5-A303-F19220C0F78B}"/>
                </a:ext>
              </a:extLst>
            </p:cNvPr>
            <p:cNvSpPr/>
            <p:nvPr/>
          </p:nvSpPr>
          <p:spPr>
            <a:xfrm>
              <a:off x="4730536" y="125413"/>
              <a:ext cx="1753977" cy="225658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Filtros</a:t>
              </a:r>
            </a:p>
          </p:txBody>
        </p:sp>
      </p:grpSp>
      <p:pic>
        <p:nvPicPr>
          <p:cNvPr id="58" name="Imagem 57" descr="Logotipo, Ícone&#10;&#10;Descrição gerada automaticamente">
            <a:extLst>
              <a:ext uri="{FF2B5EF4-FFF2-40B4-BE49-F238E27FC236}">
                <a16:creationId xmlns:a16="http://schemas.microsoft.com/office/drawing/2014/main" id="{B3C3E5CB-F5BE-4B94-96A7-9A86B257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03" y="1467639"/>
            <a:ext cx="360000" cy="36000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C68C4B9-042D-4238-9588-55EFC5B3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80" y="1454019"/>
            <a:ext cx="367200" cy="360000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828B870E-AEC7-4160-B464-1C6938140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23" y="1466263"/>
            <a:ext cx="367200" cy="3600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48D189CB-4F71-4C9F-A890-AAAF09500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401" y="3240007"/>
            <a:ext cx="707197" cy="377985"/>
          </a:xfrm>
          <a:prstGeom prst="rect">
            <a:avLst/>
          </a:prstGeom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FDF64A6-F19C-4462-A195-63D196FC4689}"/>
              </a:ext>
            </a:extLst>
          </p:cNvPr>
          <p:cNvGrpSpPr/>
          <p:nvPr/>
        </p:nvGrpSpPr>
        <p:grpSpPr>
          <a:xfrm>
            <a:off x="3969902" y="1996047"/>
            <a:ext cx="2253917" cy="2398971"/>
            <a:chOff x="4730536" y="125412"/>
            <a:chExt cx="1753978" cy="1072722"/>
          </a:xfrm>
        </p:grpSpPr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F88E304C-B45B-41C8-A2F6-68E34733EE6B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tângulo: Cantos Superiores Arredondados 63">
              <a:extLst>
                <a:ext uri="{FF2B5EF4-FFF2-40B4-BE49-F238E27FC236}">
                  <a16:creationId xmlns:a16="http://schemas.microsoft.com/office/drawing/2014/main" id="{79058400-5FE7-4F5B-94BB-9BE265243F46}"/>
                </a:ext>
              </a:extLst>
            </p:cNvPr>
            <p:cNvSpPr/>
            <p:nvPr/>
          </p:nvSpPr>
          <p:spPr>
            <a:xfrm>
              <a:off x="4730536" y="125412"/>
              <a:ext cx="1753977" cy="169019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Receita por Região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45FFD1C-D74B-4051-A029-1D9E82EEF55A}"/>
              </a:ext>
            </a:extLst>
          </p:cNvPr>
          <p:cNvGrpSpPr/>
          <p:nvPr/>
        </p:nvGrpSpPr>
        <p:grpSpPr>
          <a:xfrm>
            <a:off x="6390465" y="2026060"/>
            <a:ext cx="2253917" cy="2368958"/>
            <a:chOff x="4730536" y="125412"/>
            <a:chExt cx="1753978" cy="1072722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E95E413-6A49-4041-95E3-A915EE7BB6E2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tângulo: Cantos Superiores Arredondados 66">
              <a:extLst>
                <a:ext uri="{FF2B5EF4-FFF2-40B4-BE49-F238E27FC236}">
                  <a16:creationId xmlns:a16="http://schemas.microsoft.com/office/drawing/2014/main" id="{861D9FC1-21E6-454E-ACC9-0A517B813287}"/>
                </a:ext>
              </a:extLst>
            </p:cNvPr>
            <p:cNvSpPr/>
            <p:nvPr/>
          </p:nvSpPr>
          <p:spPr>
            <a:xfrm>
              <a:off x="4730536" y="125412"/>
              <a:ext cx="1753977" cy="171161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Receita por Fornecedor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FF21E96-2D06-46FA-AB54-7BE05F5FA5AA}"/>
              </a:ext>
            </a:extLst>
          </p:cNvPr>
          <p:cNvGrpSpPr/>
          <p:nvPr/>
        </p:nvGrpSpPr>
        <p:grpSpPr>
          <a:xfrm>
            <a:off x="3969902" y="4569995"/>
            <a:ext cx="4674479" cy="2147579"/>
            <a:chOff x="4730536" y="125413"/>
            <a:chExt cx="1753978" cy="1134320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A2948A4E-C9B7-4138-9530-C13F96A46822}"/>
                </a:ext>
              </a:extLst>
            </p:cNvPr>
            <p:cNvSpPr/>
            <p:nvPr/>
          </p:nvSpPr>
          <p:spPr>
            <a:xfrm>
              <a:off x="4730536" y="128699"/>
              <a:ext cx="1753978" cy="1131034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tângulo: Cantos Superiores Arredondados 69">
              <a:extLst>
                <a:ext uri="{FF2B5EF4-FFF2-40B4-BE49-F238E27FC236}">
                  <a16:creationId xmlns:a16="http://schemas.microsoft.com/office/drawing/2014/main" id="{66E913C8-AD47-4136-86FD-FE82FE16B508}"/>
                </a:ext>
              </a:extLst>
            </p:cNvPr>
            <p:cNvSpPr/>
            <p:nvPr/>
          </p:nvSpPr>
          <p:spPr>
            <a:xfrm>
              <a:off x="4730536" y="125413"/>
              <a:ext cx="1753977" cy="199647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Receita por Cliente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512CA9DE-F886-48D3-AC05-0E906744FB67}"/>
              </a:ext>
            </a:extLst>
          </p:cNvPr>
          <p:cNvGrpSpPr/>
          <p:nvPr/>
        </p:nvGrpSpPr>
        <p:grpSpPr>
          <a:xfrm>
            <a:off x="8751457" y="2020523"/>
            <a:ext cx="3166189" cy="1793341"/>
            <a:chOff x="4730536" y="125413"/>
            <a:chExt cx="1753978" cy="1072721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71F50AAB-2479-4A0A-8EB0-6F151DC97BA1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tângulo: Cantos Superiores Arredondados 72">
              <a:extLst>
                <a:ext uri="{FF2B5EF4-FFF2-40B4-BE49-F238E27FC236}">
                  <a16:creationId xmlns:a16="http://schemas.microsoft.com/office/drawing/2014/main" id="{306114C4-2F1B-43EC-BECC-D385B871314C}"/>
                </a:ext>
              </a:extLst>
            </p:cNvPr>
            <p:cNvSpPr/>
            <p:nvPr/>
          </p:nvSpPr>
          <p:spPr>
            <a:xfrm>
              <a:off x="4730536" y="125413"/>
              <a:ext cx="1753977" cy="229377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Receita Ano a Ano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53953EA-07B2-40EE-A42E-468392256EAC}"/>
              </a:ext>
            </a:extLst>
          </p:cNvPr>
          <p:cNvGrpSpPr/>
          <p:nvPr/>
        </p:nvGrpSpPr>
        <p:grpSpPr>
          <a:xfrm>
            <a:off x="8774076" y="3918653"/>
            <a:ext cx="3166189" cy="2798921"/>
            <a:chOff x="4730536" y="125412"/>
            <a:chExt cx="1753978" cy="1072722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9220B42B-3729-4C74-8FA0-73726B31B4A1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tângulo: Cantos Superiores Arredondados 75">
              <a:extLst>
                <a:ext uri="{FF2B5EF4-FFF2-40B4-BE49-F238E27FC236}">
                  <a16:creationId xmlns:a16="http://schemas.microsoft.com/office/drawing/2014/main" id="{CBD6FCCC-A3E1-4AF6-A7F4-2F73B3D9EEE8}"/>
                </a:ext>
              </a:extLst>
            </p:cNvPr>
            <p:cNvSpPr/>
            <p:nvPr/>
          </p:nvSpPr>
          <p:spPr>
            <a:xfrm>
              <a:off x="4730536" y="125412"/>
              <a:ext cx="1753977" cy="146968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D6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Receita por Estado</a:t>
              </a:r>
            </a:p>
          </p:txBody>
        </p:sp>
      </p:grpSp>
      <p:pic>
        <p:nvPicPr>
          <p:cNvPr id="77" name="Imagem 76">
            <a:extLst>
              <a:ext uri="{FF2B5EF4-FFF2-40B4-BE49-F238E27FC236}">
                <a16:creationId xmlns:a16="http://schemas.microsoft.com/office/drawing/2014/main" id="{CAE16E61-751A-48F1-9E1B-9D5AB5C48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05" y="1378854"/>
            <a:ext cx="919848" cy="4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9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1</cp:revision>
  <dcterms:created xsi:type="dcterms:W3CDTF">2022-03-31T19:08:31Z</dcterms:created>
  <dcterms:modified xsi:type="dcterms:W3CDTF">2022-03-31T19:11:09Z</dcterms:modified>
</cp:coreProperties>
</file>