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8.png" ContentType="image/png"/>
  <Override PartName="/ppt/media/image44.png" ContentType="image/png"/>
  <Override PartName="/ppt/media/image43.png" ContentType="image/png"/>
  <Override PartName="/ppt/media/image41.png" ContentType="image/png"/>
  <Override PartName="/ppt/media/image40.png" ContentType="image/png"/>
  <Override PartName="/ppt/media/image39.png" ContentType="image/png"/>
  <Override PartName="/ppt/media/image37.jpeg" ContentType="image/jpeg"/>
  <Override PartName="/ppt/media/image14.png" ContentType="image/png"/>
  <Override PartName="/ppt/media/image38.png" ContentType="image/png"/>
  <Override PartName="/ppt/media/image13.png" ContentType="image/png"/>
  <Override PartName="/ppt/media/image12.png" ContentType="image/png"/>
  <Override PartName="/ppt/media/image16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45.png" ContentType="image/png"/>
  <Override PartName="/ppt/media/image20.png" ContentType="image/png"/>
  <Override PartName="/ppt/media/image46.png" ContentType="image/png"/>
  <Override PartName="/ppt/media/image21.png" ContentType="image/png"/>
  <Override PartName="/ppt/media/image47.png" ContentType="image/png"/>
  <Override PartName="/ppt/media/image22.png" ContentType="image/png"/>
  <Override PartName="/ppt/media/image49.png" ContentType="image/png"/>
  <Override PartName="/ppt/media/image24.png" ContentType="image/png"/>
  <Override PartName="/ppt/media/image25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55.png" ContentType="image/png"/>
  <Override PartName="/ppt/media/image30.png" ContentType="image/png"/>
  <Override PartName="/ppt/media/image56.png" ContentType="image/png"/>
  <Override PartName="/ppt/media/image31.png" ContentType="image/png"/>
  <Override PartName="/ppt/media/image57.png" ContentType="image/png"/>
  <Override PartName="/ppt/media/image32.png" ContentType="image/png"/>
  <Override PartName="/ppt/media/image58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42.jpeg" ContentType="image/jpeg"/>
  <Override PartName="/ppt/media/image5.png" ContentType="image/png"/>
  <Override PartName="/ppt/media/image6.png" ContentType="image/png"/>
  <Override PartName="/ppt/media/image23.jpeg" ContentType="image/jpeg"/>
  <Override PartName="/ppt/media/image26.jpeg" ContentType="image/jpe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Clique para mover o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latin typeface="Times New Roman"/>
              </a:rPr>
              <a:t> 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pt-BR" sz="1400" spc="-1" strike="noStrike">
                <a:latin typeface="Times New Roman"/>
              </a:rPr>
              <a:t> 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pt-BR" sz="1400" spc="-1" strike="noStrike">
                <a:latin typeface="Times New Roman"/>
              </a:rPr>
              <a:t> 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668C2D1-FB64-419B-B804-966F169F6A6C}" type="slidenum">
              <a:rPr b="0" lang="pt-BR" sz="1400" spc="-1" strike="noStrike">
                <a:latin typeface="Times New Roman"/>
              </a:rPr>
              <a:t>1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400"/>
          </a:xfrm>
          <a:prstGeom prst="rect">
            <a:avLst/>
          </a:prstGeom>
        </p:spPr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333" name="CustomShape 3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FF66D50-A6A7-4096-94FD-8C21AD3F5C48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400"/>
          </a:xfrm>
          <a:prstGeom prst="rect">
            <a:avLst/>
          </a:prstGeom>
        </p:spPr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336" name="CustomShape 3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8C333C5-DE49-43D5-8DD5-F246D625EBCB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400"/>
          </a:xfrm>
          <a:prstGeom prst="rect">
            <a:avLst/>
          </a:prstGeom>
        </p:spPr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339" name="CustomShape 3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2B62393-102C-444C-B308-642D4A34B228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400"/>
          </a:xfrm>
          <a:prstGeom prst="rect">
            <a:avLst/>
          </a:prstGeom>
        </p:spPr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342" name="CustomShape 3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9369DB4-4377-4A12-B26F-9EC07FB51168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400"/>
          </a:xfrm>
          <a:prstGeom prst="rect">
            <a:avLst/>
          </a:prstGeom>
        </p:spPr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345" name="CustomShape 3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ED7B8D8-B26B-439F-BE4C-4E83FB58EE9D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400"/>
          </a:xfrm>
          <a:prstGeom prst="rect">
            <a:avLst/>
          </a:prstGeom>
        </p:spPr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348" name="CustomShape 3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FF67438-8498-4D9A-ADBA-67165BE0D576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400"/>
          </a:xfrm>
          <a:prstGeom prst="rect">
            <a:avLst/>
          </a:prstGeom>
        </p:spPr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351" name="CustomShape 3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444598F-6755-4654-BE02-88D1B0EDC6B1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400"/>
          </a:xfrm>
          <a:prstGeom prst="rect">
            <a:avLst/>
          </a:prstGeom>
        </p:spPr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354" name="CustomShape 3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CF73A15-59AB-435B-BA15-62FE269C25E1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400"/>
          </a:xfrm>
          <a:prstGeom prst="rect">
            <a:avLst/>
          </a:prstGeom>
        </p:spPr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357" name="CustomShape 3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19C8569-D4B8-4BB0-B087-6FAC69EC6A02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400"/>
          </a:xfrm>
          <a:prstGeom prst="rect">
            <a:avLst/>
          </a:prstGeom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360" name="CustomShape 3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9785206-64EA-48F1-AB1A-E05BC07D12F3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400"/>
          </a:xfrm>
          <a:prstGeom prst="rect">
            <a:avLst/>
          </a:prstGeom>
        </p:spPr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309" name="CustomShape 3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F657E59-00EF-42AD-B6C4-7A6C41A0C92C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400"/>
          </a:xfrm>
          <a:prstGeom prst="rect">
            <a:avLst/>
          </a:prstGeom>
        </p:spPr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363" name="CustomShape 3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10B7AD5-3AC1-4CEB-B2E5-62254697B5D4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400"/>
          </a:xfrm>
          <a:prstGeom prst="rect">
            <a:avLst/>
          </a:prstGeom>
        </p:spPr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366" name="CustomShape 3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AC3F6A4-075B-4208-A43A-42E9B713BBDC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40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FFBB5F6-E4C5-4EC3-9C91-819C1B565F9E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40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09D1C84-0991-4E36-93A0-ADB660A68553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40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3ACF398-0F1C-4824-8408-06763684C7F3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40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378" name="CustomShape 3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A22CA54-F788-4CFC-8B06-BF414C9433EB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400"/>
          </a:xfrm>
          <a:prstGeom prst="rect">
            <a:avLst/>
          </a:prstGeom>
        </p:spPr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312" name="CustomShape 3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77DC13E-5465-4CCD-B127-1227A272B92B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400"/>
          </a:xfrm>
          <a:prstGeom prst="rect">
            <a:avLst/>
          </a:prstGeom>
        </p:spPr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315" name="CustomShape 3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4B3049D-0EE1-49FD-9EC5-ACD8E8334B24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400"/>
          </a:xfrm>
          <a:prstGeom prst="rect">
            <a:avLst/>
          </a:prstGeom>
        </p:spPr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318" name="CustomShape 3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E851485-1799-45F6-8566-20056F8DC204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400"/>
          </a:xfrm>
          <a:prstGeom prst="rect">
            <a:avLst/>
          </a:prstGeom>
        </p:spPr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321" name="CustomShape 3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CF2F3E2-E868-47D9-93E7-AB1818FC59B6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400"/>
          </a:xfrm>
          <a:prstGeom prst="rect">
            <a:avLst/>
          </a:prstGeom>
        </p:spPr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324" name="CustomShape 3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7A447D8-5BFD-44C4-AD69-BE15089418D8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400"/>
          </a:xfrm>
          <a:prstGeom prst="rect">
            <a:avLst/>
          </a:prstGeom>
        </p:spPr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327" name="CustomShape 3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A79DE83-352C-4269-9E06-607A3AF51237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400"/>
          </a:xfrm>
          <a:prstGeom prst="rect">
            <a:avLst/>
          </a:prstGeom>
        </p:spPr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330" name="CustomShape 3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4B18ED5-0859-4065-AE52-93D2ACA6262E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Clique </a:t>
            </a:r>
            <a:r>
              <a:rPr b="0" lang="pt-BR" sz="4400" spc="-1" strike="noStrike">
                <a:latin typeface="Arial"/>
              </a:rPr>
              <a:t>para editar </a:t>
            </a:r>
            <a:r>
              <a:rPr b="0" lang="pt-BR" sz="4400" spc="-1" strike="noStrike">
                <a:latin typeface="Arial"/>
              </a:rPr>
              <a:t>o formato </a:t>
            </a:r>
            <a:r>
              <a:rPr b="0" lang="pt-BR" sz="4400" spc="-1" strike="noStrike">
                <a:latin typeface="Arial"/>
              </a:rPr>
              <a:t>do texto do </a:t>
            </a:r>
            <a:r>
              <a:rPr b="0" lang="pt-BR" sz="4400" spc="-1" strike="noStrike">
                <a:latin typeface="Arial"/>
              </a:rPr>
              <a:t>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Clique para </a:t>
            </a:r>
            <a:r>
              <a:rPr b="0" lang="pt-BR" sz="4400" spc="-1" strike="noStrike">
                <a:latin typeface="Arial"/>
              </a:rPr>
              <a:t>editar o </a:t>
            </a:r>
            <a:r>
              <a:rPr b="0" lang="pt-BR" sz="4400" spc="-1" strike="noStrike">
                <a:latin typeface="Arial"/>
              </a:rPr>
              <a:t>formato do </a:t>
            </a:r>
            <a:r>
              <a:rPr b="0" lang="pt-BR" sz="4400" spc="-1" strike="noStrike">
                <a:latin typeface="Arial"/>
              </a:rPr>
              <a:t>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jpe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image" Target="../media/image42.jpe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47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image" Target="../media/image51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image" Target="../media/image55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image" Target="../media/image57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0" y="0"/>
            <a:ext cx="12189240" cy="2113200"/>
          </a:xfrm>
          <a:prstGeom prst="rect">
            <a:avLst/>
          </a:prstGeom>
          <a:solidFill>
            <a:srgbClr val="347c3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1" name="Imagem 15" descr=""/>
          <p:cNvPicPr/>
          <p:nvPr/>
        </p:nvPicPr>
        <p:blipFill>
          <a:blip r:embed="rId1"/>
          <a:stretch/>
        </p:blipFill>
        <p:spPr>
          <a:xfrm>
            <a:off x="10561680" y="0"/>
            <a:ext cx="1081440" cy="2505240"/>
          </a:xfrm>
          <a:prstGeom prst="rect">
            <a:avLst/>
          </a:prstGeom>
          <a:ln>
            <a:noFill/>
          </a:ln>
        </p:spPr>
      </p:pic>
      <p:sp>
        <p:nvSpPr>
          <p:cNvPr id="122" name="CustomShape 2"/>
          <p:cNvSpPr/>
          <p:nvPr/>
        </p:nvSpPr>
        <p:spPr>
          <a:xfrm>
            <a:off x="1611720" y="3761280"/>
            <a:ext cx="9096120" cy="237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br/>
            <a:r>
              <a:rPr b="1" lang="pt-BR" sz="2200" spc="-1" strike="noStrike">
                <a:solidFill>
                  <a:srgbClr val="347c36"/>
                </a:solidFill>
                <a:latin typeface="Trebuchet MS"/>
                <a:ea typeface="DejaVu Sans"/>
              </a:rPr>
              <a:t>ÓLEO SERVICE: UMA PROPOSTA DE FERRAMENTA WEB PARA AUXILIAR NO GERENCIAMENTO DE TROCAS DE ÓLEO LUBRIFICANTE EM VEÍCULOS AUTOMOTORES</a:t>
            </a:r>
            <a:endParaRPr b="0" lang="pt-BR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347c36"/>
                </a:solidFill>
                <a:latin typeface="Trebuchet MS"/>
                <a:ea typeface="DejaVu Sans"/>
              </a:rPr>
              <a:t>Apresentação Trabalho de Conclusão do Curso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4439160" y="5669640"/>
            <a:ext cx="3164040" cy="51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8dc641"/>
                </a:solidFill>
                <a:latin typeface="Trebuchet MS"/>
                <a:ea typeface="DejaVu Sans"/>
              </a:rPr>
              <a:t>Orientador: Gledson Leite Leal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124" name="Imagem 19" descr=""/>
          <p:cNvPicPr/>
          <p:nvPr/>
        </p:nvPicPr>
        <p:blipFill>
          <a:blip r:embed="rId2"/>
          <a:stretch/>
        </p:blipFill>
        <p:spPr>
          <a:xfrm>
            <a:off x="313560" y="378000"/>
            <a:ext cx="5331960" cy="1357200"/>
          </a:xfrm>
          <a:prstGeom prst="rect">
            <a:avLst/>
          </a:prstGeom>
          <a:ln>
            <a:noFill/>
          </a:ln>
        </p:spPr>
      </p:pic>
      <p:pic>
        <p:nvPicPr>
          <p:cNvPr id="125" name="" descr=""/>
          <p:cNvPicPr/>
          <p:nvPr/>
        </p:nvPicPr>
        <p:blipFill>
          <a:blip r:embed="rId3"/>
          <a:stretch/>
        </p:blipFill>
        <p:spPr>
          <a:xfrm>
            <a:off x="3744000" y="432000"/>
            <a:ext cx="4759560" cy="4759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2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4" dur="2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" descr=""/>
          <p:cNvPicPr/>
          <p:nvPr/>
        </p:nvPicPr>
        <p:blipFill>
          <a:blip r:embed="rId1"/>
          <a:stretch/>
        </p:blipFill>
        <p:spPr>
          <a:xfrm>
            <a:off x="1620000" y="1656000"/>
            <a:ext cx="8416800" cy="5270400"/>
          </a:xfrm>
          <a:prstGeom prst="rect">
            <a:avLst/>
          </a:prstGeom>
          <a:ln>
            <a:noFill/>
          </a:ln>
        </p:spPr>
      </p:pic>
      <p:sp>
        <p:nvSpPr>
          <p:cNvPr id="188" name="CustomShape 1"/>
          <p:cNvSpPr/>
          <p:nvPr/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AB828ED-9D2D-4139-82F8-7542FC72F9B2}" type="slidenum">
              <a:rPr b="0" lang="pt-BR" sz="1200" spc="-1" strike="noStrike">
                <a:solidFill>
                  <a:srgbClr val="94979a"/>
                </a:solidFill>
                <a:latin typeface="Trebuchet MS"/>
                <a:ea typeface="DejaVu Sans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  <p:pic>
        <p:nvPicPr>
          <p:cNvPr id="189" name="Imagem 11" descr=""/>
          <p:cNvPicPr/>
          <p:nvPr/>
        </p:nvPicPr>
        <p:blipFill>
          <a:blip r:embed="rId2"/>
          <a:stretch/>
        </p:blipFill>
        <p:spPr>
          <a:xfrm rot="20524800">
            <a:off x="-49320" y="-361800"/>
            <a:ext cx="2784600" cy="3755880"/>
          </a:xfrm>
          <a:prstGeom prst="rect">
            <a:avLst/>
          </a:prstGeom>
          <a:ln>
            <a:noFill/>
          </a:ln>
        </p:spPr>
      </p:pic>
      <p:sp>
        <p:nvSpPr>
          <p:cNvPr id="190" name="CustomShape 2"/>
          <p:cNvSpPr/>
          <p:nvPr/>
        </p:nvSpPr>
        <p:spPr>
          <a:xfrm>
            <a:off x="0" y="0"/>
            <a:ext cx="12189240" cy="1797840"/>
          </a:xfrm>
          <a:prstGeom prst="rect">
            <a:avLst/>
          </a:prstGeom>
          <a:solidFill>
            <a:srgbClr val="347c3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1" name="Imagem 15" descr=""/>
          <p:cNvPicPr/>
          <p:nvPr/>
        </p:nvPicPr>
        <p:blipFill>
          <a:blip r:embed="rId3"/>
          <a:stretch/>
        </p:blipFill>
        <p:spPr>
          <a:xfrm>
            <a:off x="10990080" y="5503680"/>
            <a:ext cx="729000" cy="1360080"/>
          </a:xfrm>
          <a:prstGeom prst="rect">
            <a:avLst/>
          </a:prstGeom>
          <a:ln>
            <a:noFill/>
          </a:ln>
        </p:spPr>
      </p:pic>
      <p:sp>
        <p:nvSpPr>
          <p:cNvPr id="192" name="CustomShape 3"/>
          <p:cNvSpPr/>
          <p:nvPr/>
        </p:nvSpPr>
        <p:spPr>
          <a:xfrm>
            <a:off x="191160" y="275040"/>
            <a:ext cx="7510680" cy="130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Trebuchet MS"/>
                <a:ea typeface="DejaVu Sans"/>
              </a:rPr>
              <a:t>Resultados Preliminares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93" name="CustomShape 4"/>
          <p:cNvSpPr/>
          <p:nvPr/>
        </p:nvSpPr>
        <p:spPr>
          <a:xfrm>
            <a:off x="227160" y="815040"/>
            <a:ext cx="4090680" cy="87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ffffff"/>
                </a:solidFill>
                <a:latin typeface="Trebuchet MS"/>
                <a:ea typeface="DejaVu Sans"/>
              </a:rPr>
              <a:t>Caso de uso</a:t>
            </a:r>
            <a:endParaRPr b="0" lang="pt-BR" sz="2200" spc="-1" strike="noStrike">
              <a:latin typeface="Arial"/>
            </a:endParaRPr>
          </a:p>
        </p:txBody>
      </p:sp>
    </p:spTree>
  </p:cSld>
  <p:timing>
    <p:tnLst>
      <p:par>
        <p:cTn id="91" dur="indefinite" restart="never" nodeType="tmRoot">
          <p:childTnLst>
            <p:seq>
              <p:cTn id="9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" descr=""/>
          <p:cNvPicPr/>
          <p:nvPr/>
        </p:nvPicPr>
        <p:blipFill>
          <a:blip r:embed="rId1"/>
          <a:stretch/>
        </p:blipFill>
        <p:spPr>
          <a:xfrm>
            <a:off x="3159720" y="1657800"/>
            <a:ext cx="6056280" cy="5326200"/>
          </a:xfrm>
          <a:prstGeom prst="rect">
            <a:avLst/>
          </a:prstGeom>
          <a:ln>
            <a:noFill/>
          </a:ln>
        </p:spPr>
      </p:pic>
      <p:sp>
        <p:nvSpPr>
          <p:cNvPr id="195" name="CustomShape 1"/>
          <p:cNvSpPr/>
          <p:nvPr/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5B553CC-8E94-435F-B75B-9BBDD010BD05}" type="slidenum">
              <a:rPr b="0" lang="pt-BR" sz="1200" spc="-1" strike="noStrike">
                <a:solidFill>
                  <a:srgbClr val="94979a"/>
                </a:solidFill>
                <a:latin typeface="Trebuchet MS"/>
                <a:ea typeface="DejaVu Sans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  <p:pic>
        <p:nvPicPr>
          <p:cNvPr id="196" name="Imagem 11" descr=""/>
          <p:cNvPicPr/>
          <p:nvPr/>
        </p:nvPicPr>
        <p:blipFill>
          <a:blip r:embed="rId2"/>
          <a:stretch/>
        </p:blipFill>
        <p:spPr>
          <a:xfrm rot="20524800">
            <a:off x="-49320" y="-361800"/>
            <a:ext cx="2784600" cy="3755880"/>
          </a:xfrm>
          <a:prstGeom prst="rect">
            <a:avLst/>
          </a:prstGeom>
          <a:ln>
            <a:noFill/>
          </a:ln>
        </p:spPr>
      </p:pic>
      <p:sp>
        <p:nvSpPr>
          <p:cNvPr id="197" name="CustomShape 2"/>
          <p:cNvSpPr/>
          <p:nvPr/>
        </p:nvSpPr>
        <p:spPr>
          <a:xfrm>
            <a:off x="720" y="0"/>
            <a:ext cx="12189240" cy="1797840"/>
          </a:xfrm>
          <a:prstGeom prst="rect">
            <a:avLst/>
          </a:prstGeom>
          <a:solidFill>
            <a:srgbClr val="347c3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8" name="Imagem 15" descr=""/>
          <p:cNvPicPr/>
          <p:nvPr/>
        </p:nvPicPr>
        <p:blipFill>
          <a:blip r:embed="rId3"/>
          <a:stretch/>
        </p:blipFill>
        <p:spPr>
          <a:xfrm>
            <a:off x="10990080" y="5503680"/>
            <a:ext cx="729000" cy="1360080"/>
          </a:xfrm>
          <a:prstGeom prst="rect">
            <a:avLst/>
          </a:prstGeom>
          <a:ln>
            <a:noFill/>
          </a:ln>
        </p:spPr>
      </p:pic>
      <p:sp>
        <p:nvSpPr>
          <p:cNvPr id="199" name="CustomShape 3"/>
          <p:cNvSpPr/>
          <p:nvPr/>
        </p:nvSpPr>
        <p:spPr>
          <a:xfrm>
            <a:off x="191160" y="275040"/>
            <a:ext cx="7510680" cy="130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Trebuchet MS"/>
                <a:ea typeface="DejaVu Sans"/>
              </a:rPr>
              <a:t>Metodologia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00" name="CustomShape 4"/>
          <p:cNvSpPr/>
          <p:nvPr/>
        </p:nvSpPr>
        <p:spPr>
          <a:xfrm>
            <a:off x="191160" y="275040"/>
            <a:ext cx="7510680" cy="130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Trebuchet MS"/>
                <a:ea typeface="DejaVu Sans"/>
              </a:rPr>
              <a:t>Metodologia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01" name="CustomShape 5"/>
          <p:cNvSpPr/>
          <p:nvPr/>
        </p:nvSpPr>
        <p:spPr>
          <a:xfrm>
            <a:off x="227160" y="923040"/>
            <a:ext cx="3017880" cy="87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ffffff"/>
                </a:solidFill>
                <a:latin typeface="Trebuchet MS"/>
                <a:ea typeface="DejaVu Sans"/>
              </a:rPr>
              <a:t>Diagrama de classe</a:t>
            </a:r>
            <a:endParaRPr b="0" lang="pt-BR" sz="2200" spc="-1" strike="noStrike">
              <a:latin typeface="Arial"/>
            </a:endParaRPr>
          </a:p>
        </p:txBody>
      </p:sp>
    </p:spTree>
  </p:cSld>
  <p:timing>
    <p:tnLst>
      <p:par>
        <p:cTn id="93" dur="indefinite" restart="never" nodeType="tmRoot">
          <p:childTnLst>
            <p:seq>
              <p:cTn id="9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C300EC5-2DEC-46AE-885B-3D8325B270BE}" type="slidenum">
              <a:rPr b="0" lang="pt-BR" sz="1200" spc="-1" strike="noStrike">
                <a:solidFill>
                  <a:srgbClr val="94979a"/>
                </a:solidFill>
                <a:latin typeface="Trebuchet MS"/>
                <a:ea typeface="DejaVu Sans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  <p:pic>
        <p:nvPicPr>
          <p:cNvPr id="203" name="Imagem 11" descr=""/>
          <p:cNvPicPr/>
          <p:nvPr/>
        </p:nvPicPr>
        <p:blipFill>
          <a:blip r:embed="rId1"/>
          <a:stretch/>
        </p:blipFill>
        <p:spPr>
          <a:xfrm rot="20524800">
            <a:off x="-49320" y="-361800"/>
            <a:ext cx="2784600" cy="3755880"/>
          </a:xfrm>
          <a:prstGeom prst="rect">
            <a:avLst/>
          </a:prstGeom>
          <a:ln>
            <a:noFill/>
          </a:ln>
        </p:spPr>
      </p:pic>
      <p:sp>
        <p:nvSpPr>
          <p:cNvPr id="204" name="CustomShape 2"/>
          <p:cNvSpPr/>
          <p:nvPr/>
        </p:nvSpPr>
        <p:spPr>
          <a:xfrm>
            <a:off x="720" y="0"/>
            <a:ext cx="12189240" cy="1797840"/>
          </a:xfrm>
          <a:prstGeom prst="rect">
            <a:avLst/>
          </a:prstGeom>
          <a:solidFill>
            <a:srgbClr val="347c3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5" name="Imagem 15" descr=""/>
          <p:cNvPicPr/>
          <p:nvPr/>
        </p:nvPicPr>
        <p:blipFill>
          <a:blip r:embed="rId2"/>
          <a:stretch/>
        </p:blipFill>
        <p:spPr>
          <a:xfrm>
            <a:off x="10990080" y="5503680"/>
            <a:ext cx="729000" cy="1360080"/>
          </a:xfrm>
          <a:prstGeom prst="rect">
            <a:avLst/>
          </a:prstGeom>
          <a:ln>
            <a:noFill/>
          </a:ln>
        </p:spPr>
      </p:pic>
      <p:sp>
        <p:nvSpPr>
          <p:cNvPr id="206" name="CustomShape 3"/>
          <p:cNvSpPr/>
          <p:nvPr/>
        </p:nvSpPr>
        <p:spPr>
          <a:xfrm>
            <a:off x="191160" y="275040"/>
            <a:ext cx="7510680" cy="130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Trebuchet MS"/>
                <a:ea typeface="DejaVu Sans"/>
              </a:rPr>
              <a:t>Metodologia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07" name="CustomShape 4"/>
          <p:cNvSpPr/>
          <p:nvPr/>
        </p:nvSpPr>
        <p:spPr>
          <a:xfrm>
            <a:off x="4038480" y="6346800"/>
            <a:ext cx="411192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dc641"/>
                </a:solidFill>
                <a:latin typeface="Trebuchet MS"/>
                <a:ea typeface="DejaVu Sans"/>
              </a:rPr>
              <a:t>Instituto Federal Sul-rio-grandense | câmpus Bagé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08" name="CustomShape 5"/>
          <p:cNvSpPr/>
          <p:nvPr/>
        </p:nvSpPr>
        <p:spPr>
          <a:xfrm>
            <a:off x="191160" y="275040"/>
            <a:ext cx="7510680" cy="130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Trebuchet MS"/>
                <a:ea typeface="DejaVu Sans"/>
              </a:rPr>
              <a:t>Metodologia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09" name="CustomShape 6"/>
          <p:cNvSpPr/>
          <p:nvPr/>
        </p:nvSpPr>
        <p:spPr>
          <a:xfrm>
            <a:off x="227160" y="923040"/>
            <a:ext cx="3017880" cy="87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ffffff"/>
                </a:solidFill>
                <a:latin typeface="Trebuchet MS"/>
                <a:ea typeface="DejaVu Sans"/>
              </a:rPr>
              <a:t>Banco de dados</a:t>
            </a:r>
            <a:endParaRPr b="0" lang="pt-BR" sz="2200" spc="-1" strike="noStrike">
              <a:latin typeface="Arial"/>
            </a:endParaRPr>
          </a:p>
        </p:txBody>
      </p:sp>
      <p:pic>
        <p:nvPicPr>
          <p:cNvPr id="210" name="" descr=""/>
          <p:cNvPicPr/>
          <p:nvPr/>
        </p:nvPicPr>
        <p:blipFill>
          <a:blip r:embed="rId3"/>
          <a:stretch/>
        </p:blipFill>
        <p:spPr>
          <a:xfrm>
            <a:off x="2664000" y="1800000"/>
            <a:ext cx="7197840" cy="5105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5" dur="indefinite" restart="never" nodeType="tmRoot">
          <p:childTnLst>
            <p:seq>
              <p:cTn id="9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EFA68EF1-FE3B-4D65-8E39-6341074CB9C5}" type="slidenum">
              <a:rPr b="0" lang="pt-BR" sz="1200" spc="-1" strike="noStrike">
                <a:solidFill>
                  <a:srgbClr val="94979a"/>
                </a:solidFill>
                <a:latin typeface="Trebuchet MS"/>
                <a:ea typeface="DejaVu Sans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  <p:pic>
        <p:nvPicPr>
          <p:cNvPr id="212" name="Imagem 11" descr=""/>
          <p:cNvPicPr/>
          <p:nvPr/>
        </p:nvPicPr>
        <p:blipFill>
          <a:blip r:embed="rId1"/>
          <a:stretch/>
        </p:blipFill>
        <p:spPr>
          <a:xfrm rot="20524800">
            <a:off x="-49320" y="-361800"/>
            <a:ext cx="2784600" cy="3755880"/>
          </a:xfrm>
          <a:prstGeom prst="rect">
            <a:avLst/>
          </a:prstGeom>
          <a:ln>
            <a:noFill/>
          </a:ln>
        </p:spPr>
      </p:pic>
      <p:sp>
        <p:nvSpPr>
          <p:cNvPr id="213" name="CustomShape 2"/>
          <p:cNvSpPr/>
          <p:nvPr/>
        </p:nvSpPr>
        <p:spPr>
          <a:xfrm>
            <a:off x="720" y="0"/>
            <a:ext cx="12189240" cy="1797840"/>
          </a:xfrm>
          <a:prstGeom prst="rect">
            <a:avLst/>
          </a:prstGeom>
          <a:solidFill>
            <a:srgbClr val="347c3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4" name="Imagem 15" descr=""/>
          <p:cNvPicPr/>
          <p:nvPr/>
        </p:nvPicPr>
        <p:blipFill>
          <a:blip r:embed="rId2"/>
          <a:stretch/>
        </p:blipFill>
        <p:spPr>
          <a:xfrm>
            <a:off x="10990080" y="5503680"/>
            <a:ext cx="729000" cy="1360080"/>
          </a:xfrm>
          <a:prstGeom prst="rect">
            <a:avLst/>
          </a:prstGeom>
          <a:ln>
            <a:noFill/>
          </a:ln>
        </p:spPr>
      </p:pic>
      <p:sp>
        <p:nvSpPr>
          <p:cNvPr id="215" name="CustomShape 3"/>
          <p:cNvSpPr/>
          <p:nvPr/>
        </p:nvSpPr>
        <p:spPr>
          <a:xfrm>
            <a:off x="191160" y="275040"/>
            <a:ext cx="7510680" cy="130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Trebuchet MS"/>
                <a:ea typeface="DejaVu Sans"/>
              </a:rPr>
              <a:t>Metodologia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16" name="CustomShape 4"/>
          <p:cNvSpPr/>
          <p:nvPr/>
        </p:nvSpPr>
        <p:spPr>
          <a:xfrm>
            <a:off x="191160" y="275040"/>
            <a:ext cx="7510680" cy="130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Trebuchet MS"/>
                <a:ea typeface="DejaVu Sans"/>
              </a:rPr>
              <a:t>Metodologia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17" name="CustomShape 5"/>
          <p:cNvSpPr/>
          <p:nvPr/>
        </p:nvSpPr>
        <p:spPr>
          <a:xfrm>
            <a:off x="227160" y="923040"/>
            <a:ext cx="3730680" cy="87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ffffff"/>
                </a:solidFill>
                <a:latin typeface="Trebuchet MS"/>
                <a:ea typeface="DejaVu Sans"/>
              </a:rPr>
              <a:t>Metodologia Ágil Kanban</a:t>
            </a:r>
            <a:endParaRPr b="0" lang="pt-BR" sz="2200" spc="-1" strike="noStrike">
              <a:latin typeface="Arial"/>
            </a:endParaRPr>
          </a:p>
        </p:txBody>
      </p:sp>
      <p:pic>
        <p:nvPicPr>
          <p:cNvPr id="218" name="" descr=""/>
          <p:cNvPicPr/>
          <p:nvPr/>
        </p:nvPicPr>
        <p:blipFill>
          <a:blip r:embed="rId3"/>
          <a:stretch/>
        </p:blipFill>
        <p:spPr>
          <a:xfrm>
            <a:off x="683280" y="1799280"/>
            <a:ext cx="10115280" cy="50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7" dur="indefinite" restart="never" nodeType="tmRoot">
          <p:childTnLst>
            <p:seq>
              <p:cTn id="9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E580EB6-BA0E-4C4C-B75A-ACD1B584F14B}" type="slidenum">
              <a:rPr b="0" lang="pt-BR" sz="1200" spc="-1" strike="noStrike">
                <a:solidFill>
                  <a:srgbClr val="94979a"/>
                </a:solidFill>
                <a:latin typeface="Trebuchet MS"/>
                <a:ea typeface="DejaVu Sans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  <p:pic>
        <p:nvPicPr>
          <p:cNvPr id="220" name="Imagem 11" descr=""/>
          <p:cNvPicPr/>
          <p:nvPr/>
        </p:nvPicPr>
        <p:blipFill>
          <a:blip r:embed="rId1"/>
          <a:stretch/>
        </p:blipFill>
        <p:spPr>
          <a:xfrm rot="20524800">
            <a:off x="-49320" y="-361800"/>
            <a:ext cx="2784600" cy="3755880"/>
          </a:xfrm>
          <a:prstGeom prst="rect">
            <a:avLst/>
          </a:prstGeom>
          <a:ln>
            <a:noFill/>
          </a:ln>
        </p:spPr>
      </p:pic>
      <p:sp>
        <p:nvSpPr>
          <p:cNvPr id="221" name="CustomShape 2"/>
          <p:cNvSpPr/>
          <p:nvPr/>
        </p:nvSpPr>
        <p:spPr>
          <a:xfrm>
            <a:off x="720" y="0"/>
            <a:ext cx="12189240" cy="1797840"/>
          </a:xfrm>
          <a:prstGeom prst="rect">
            <a:avLst/>
          </a:prstGeom>
          <a:solidFill>
            <a:srgbClr val="347c3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2" name="Imagem 15" descr=""/>
          <p:cNvPicPr/>
          <p:nvPr/>
        </p:nvPicPr>
        <p:blipFill>
          <a:blip r:embed="rId2"/>
          <a:stretch/>
        </p:blipFill>
        <p:spPr>
          <a:xfrm>
            <a:off x="10990080" y="5503680"/>
            <a:ext cx="729000" cy="1360080"/>
          </a:xfrm>
          <a:prstGeom prst="rect">
            <a:avLst/>
          </a:prstGeom>
          <a:ln>
            <a:noFill/>
          </a:ln>
        </p:spPr>
      </p:pic>
      <p:sp>
        <p:nvSpPr>
          <p:cNvPr id="223" name="CustomShape 3"/>
          <p:cNvSpPr/>
          <p:nvPr/>
        </p:nvSpPr>
        <p:spPr>
          <a:xfrm>
            <a:off x="191160" y="275040"/>
            <a:ext cx="7510680" cy="130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Trebuchet MS"/>
                <a:ea typeface="DejaVu Sans"/>
              </a:rPr>
              <a:t>Metodologia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24" name="CustomShape 4"/>
          <p:cNvSpPr/>
          <p:nvPr/>
        </p:nvSpPr>
        <p:spPr>
          <a:xfrm>
            <a:off x="191160" y="275040"/>
            <a:ext cx="7510680" cy="130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Trebuchet MS"/>
                <a:ea typeface="DejaVu Sans"/>
              </a:rPr>
              <a:t>Metodologia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25" name="CustomShape 5"/>
          <p:cNvSpPr/>
          <p:nvPr/>
        </p:nvSpPr>
        <p:spPr>
          <a:xfrm>
            <a:off x="227160" y="923040"/>
            <a:ext cx="4884120" cy="87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ffffff"/>
                </a:solidFill>
                <a:latin typeface="Trebuchet MS"/>
                <a:ea typeface="DejaVu Sans"/>
              </a:rPr>
              <a:t>Padrão de arquitetura MVC</a:t>
            </a:r>
            <a:endParaRPr b="0" lang="pt-BR" sz="2200" spc="-1" strike="noStrike">
              <a:latin typeface="Arial"/>
            </a:endParaRPr>
          </a:p>
        </p:txBody>
      </p:sp>
      <p:pic>
        <p:nvPicPr>
          <p:cNvPr id="226" name="" descr=""/>
          <p:cNvPicPr/>
          <p:nvPr/>
        </p:nvPicPr>
        <p:blipFill>
          <a:blip r:embed="rId3"/>
          <a:stretch/>
        </p:blipFill>
        <p:spPr>
          <a:xfrm>
            <a:off x="1476000" y="1807560"/>
            <a:ext cx="9286560" cy="5247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9" dur="indefinite" restart="never" nodeType="tmRoot">
          <p:childTnLst>
            <p:seq>
              <p:cTn id="10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6D31F9F-1BE1-4287-95D4-2248460E0EC3}" type="slidenum">
              <a:rPr b="0" lang="pt-BR" sz="1200" spc="-1" strike="noStrike">
                <a:solidFill>
                  <a:srgbClr val="94979a"/>
                </a:solidFill>
                <a:latin typeface="Trebuchet MS"/>
                <a:ea typeface="DejaVu Sans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  <p:pic>
        <p:nvPicPr>
          <p:cNvPr id="228" name="Imagem 11" descr=""/>
          <p:cNvPicPr/>
          <p:nvPr/>
        </p:nvPicPr>
        <p:blipFill>
          <a:blip r:embed="rId1"/>
          <a:stretch/>
        </p:blipFill>
        <p:spPr>
          <a:xfrm rot="20524800">
            <a:off x="-49320" y="-361800"/>
            <a:ext cx="2784600" cy="3755880"/>
          </a:xfrm>
          <a:prstGeom prst="rect">
            <a:avLst/>
          </a:prstGeom>
          <a:ln>
            <a:noFill/>
          </a:ln>
        </p:spPr>
      </p:pic>
      <p:sp>
        <p:nvSpPr>
          <p:cNvPr id="229" name="CustomShape 2"/>
          <p:cNvSpPr/>
          <p:nvPr/>
        </p:nvSpPr>
        <p:spPr>
          <a:xfrm>
            <a:off x="0" y="0"/>
            <a:ext cx="12189240" cy="6855840"/>
          </a:xfrm>
          <a:prstGeom prst="rect">
            <a:avLst/>
          </a:prstGeom>
          <a:solidFill>
            <a:srgbClr val="347c3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0" name="Imagem 15" descr=""/>
          <p:cNvPicPr/>
          <p:nvPr/>
        </p:nvPicPr>
        <p:blipFill>
          <a:blip r:embed="rId2"/>
          <a:stretch/>
        </p:blipFill>
        <p:spPr>
          <a:xfrm>
            <a:off x="10990080" y="5503680"/>
            <a:ext cx="729000" cy="1360080"/>
          </a:xfrm>
          <a:prstGeom prst="rect">
            <a:avLst/>
          </a:prstGeom>
          <a:ln>
            <a:noFill/>
          </a:ln>
        </p:spPr>
      </p:pic>
      <p:sp>
        <p:nvSpPr>
          <p:cNvPr id="231" name="CustomShape 3"/>
          <p:cNvSpPr/>
          <p:nvPr/>
        </p:nvSpPr>
        <p:spPr>
          <a:xfrm>
            <a:off x="2783160" y="1800000"/>
            <a:ext cx="7510680" cy="130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7200" spc="-1" strike="noStrike">
                <a:solidFill>
                  <a:srgbClr val="8dc641"/>
                </a:solidFill>
                <a:latin typeface="Trebuchet MS"/>
                <a:ea typeface="DejaVu Sans"/>
              </a:rPr>
              <a:t> </a:t>
            </a:r>
            <a:r>
              <a:rPr b="0" lang="pt-BR" sz="7200" spc="-1" strike="noStrike">
                <a:solidFill>
                  <a:srgbClr val="8dc641"/>
                </a:solidFill>
                <a:latin typeface="Trebuchet MS"/>
                <a:ea typeface="DejaVu Sans"/>
              </a:rPr>
              <a:t>RESULTADOS PRELIMINARES</a:t>
            </a:r>
            <a:endParaRPr b="0" lang="pt-BR" sz="7200" spc="-1" strike="noStrike">
              <a:latin typeface="Arial"/>
            </a:endParaRPr>
          </a:p>
        </p:txBody>
      </p:sp>
      <p:sp>
        <p:nvSpPr>
          <p:cNvPr id="232" name="CustomShape 4"/>
          <p:cNvSpPr/>
          <p:nvPr/>
        </p:nvSpPr>
        <p:spPr>
          <a:xfrm>
            <a:off x="4038480" y="6346800"/>
            <a:ext cx="411192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dc641"/>
                </a:solidFill>
                <a:latin typeface="Trebuchet MS"/>
                <a:ea typeface="DejaVu Sans"/>
              </a:rPr>
              <a:t>Instituto Federal Sul-rio-grandense | câmpus Bagé</a:t>
            </a:r>
            <a:endParaRPr b="0" lang="pt-BR" sz="1200" spc="-1" strike="noStrike">
              <a:latin typeface="Arial"/>
            </a:endParaRPr>
          </a:p>
        </p:txBody>
      </p:sp>
    </p:spTree>
  </p:cSld>
  <p:timing>
    <p:tnLst>
      <p:par>
        <p:cTn id="101" dur="indefinite" restart="never" nodeType="tmRoot">
          <p:childTnLst>
            <p:seq>
              <p:cTn id="10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9226E872-42E0-4A2B-A26A-487A78F714FF}" type="slidenum">
              <a:rPr b="0" lang="pt-BR" sz="1200" spc="-1" strike="noStrike">
                <a:solidFill>
                  <a:srgbClr val="94979a"/>
                </a:solidFill>
                <a:latin typeface="Trebuchet MS"/>
                <a:ea typeface="DejaVu Sans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  <p:pic>
        <p:nvPicPr>
          <p:cNvPr id="234" name="Imagem 11" descr=""/>
          <p:cNvPicPr/>
          <p:nvPr/>
        </p:nvPicPr>
        <p:blipFill>
          <a:blip r:embed="rId1"/>
          <a:stretch/>
        </p:blipFill>
        <p:spPr>
          <a:xfrm rot="20524800">
            <a:off x="-49320" y="-361800"/>
            <a:ext cx="2784600" cy="3755880"/>
          </a:xfrm>
          <a:prstGeom prst="rect">
            <a:avLst/>
          </a:prstGeom>
          <a:ln>
            <a:noFill/>
          </a:ln>
        </p:spPr>
      </p:pic>
      <p:sp>
        <p:nvSpPr>
          <p:cNvPr id="235" name="CustomShape 2"/>
          <p:cNvSpPr/>
          <p:nvPr/>
        </p:nvSpPr>
        <p:spPr>
          <a:xfrm>
            <a:off x="0" y="0"/>
            <a:ext cx="12189240" cy="1797840"/>
          </a:xfrm>
          <a:prstGeom prst="rect">
            <a:avLst/>
          </a:prstGeom>
          <a:solidFill>
            <a:srgbClr val="347c3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6" name="Imagem 15" descr=""/>
          <p:cNvPicPr/>
          <p:nvPr/>
        </p:nvPicPr>
        <p:blipFill>
          <a:blip r:embed="rId2"/>
          <a:stretch/>
        </p:blipFill>
        <p:spPr>
          <a:xfrm>
            <a:off x="10990080" y="5503680"/>
            <a:ext cx="729000" cy="1360080"/>
          </a:xfrm>
          <a:prstGeom prst="rect">
            <a:avLst/>
          </a:prstGeom>
          <a:ln>
            <a:noFill/>
          </a:ln>
        </p:spPr>
      </p:pic>
      <p:sp>
        <p:nvSpPr>
          <p:cNvPr id="237" name="CustomShape 3"/>
          <p:cNvSpPr/>
          <p:nvPr/>
        </p:nvSpPr>
        <p:spPr>
          <a:xfrm>
            <a:off x="191160" y="275040"/>
            <a:ext cx="7510680" cy="130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Trebuchet MS"/>
                <a:ea typeface="DejaVu Sans"/>
              </a:rPr>
              <a:t>Resultados Preliminares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38" name="CustomShape 4"/>
          <p:cNvSpPr/>
          <p:nvPr/>
        </p:nvSpPr>
        <p:spPr>
          <a:xfrm>
            <a:off x="4038480" y="6346800"/>
            <a:ext cx="411192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dc641"/>
                </a:solidFill>
                <a:latin typeface="Trebuchet MS"/>
                <a:ea typeface="DejaVu Sans"/>
              </a:rPr>
              <a:t>Instituto Federal Sul-rio-grandense | câmpus Bagé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39" name="CustomShape 5"/>
          <p:cNvSpPr/>
          <p:nvPr/>
        </p:nvSpPr>
        <p:spPr>
          <a:xfrm>
            <a:off x="227160" y="815040"/>
            <a:ext cx="4090680" cy="87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ffffff"/>
                </a:solidFill>
                <a:latin typeface="Trebuchet MS"/>
                <a:ea typeface="DejaVu Sans"/>
              </a:rPr>
              <a:t>Tecnologias utilizadas</a:t>
            </a:r>
            <a:endParaRPr b="0" lang="pt-BR" sz="2200" spc="-1" strike="noStrike">
              <a:latin typeface="Arial"/>
            </a:endParaRPr>
          </a:p>
        </p:txBody>
      </p:sp>
      <p:pic>
        <p:nvPicPr>
          <p:cNvPr id="240" name="" descr=""/>
          <p:cNvPicPr/>
          <p:nvPr/>
        </p:nvPicPr>
        <p:blipFill>
          <a:blip r:embed="rId3"/>
          <a:stretch/>
        </p:blipFill>
        <p:spPr>
          <a:xfrm>
            <a:off x="1612080" y="1944000"/>
            <a:ext cx="8501760" cy="4780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3" dur="indefinite" restart="never" nodeType="tmRoot">
          <p:childTnLst>
            <p:seq>
              <p:cTn id="10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732F178-372C-4031-A1B3-D68D4964B40A}" type="slidenum">
              <a:rPr b="0" lang="pt-BR" sz="1200" spc="-1" strike="noStrike">
                <a:solidFill>
                  <a:srgbClr val="94979a"/>
                </a:solidFill>
                <a:latin typeface="Trebuchet MS"/>
                <a:ea typeface="DejaVu Sans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  <p:pic>
        <p:nvPicPr>
          <p:cNvPr id="242" name="Imagem 11" descr=""/>
          <p:cNvPicPr/>
          <p:nvPr/>
        </p:nvPicPr>
        <p:blipFill>
          <a:blip r:embed="rId1"/>
          <a:stretch/>
        </p:blipFill>
        <p:spPr>
          <a:xfrm rot="20524800">
            <a:off x="-49320" y="-361800"/>
            <a:ext cx="2784600" cy="3755880"/>
          </a:xfrm>
          <a:prstGeom prst="rect">
            <a:avLst/>
          </a:prstGeom>
          <a:ln>
            <a:noFill/>
          </a:ln>
        </p:spPr>
      </p:pic>
      <p:sp>
        <p:nvSpPr>
          <p:cNvPr id="243" name="CustomShape 2"/>
          <p:cNvSpPr/>
          <p:nvPr/>
        </p:nvSpPr>
        <p:spPr>
          <a:xfrm>
            <a:off x="0" y="0"/>
            <a:ext cx="12189240" cy="1797840"/>
          </a:xfrm>
          <a:prstGeom prst="rect">
            <a:avLst/>
          </a:prstGeom>
          <a:solidFill>
            <a:srgbClr val="347c3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4" name="Imagem 15" descr=""/>
          <p:cNvPicPr/>
          <p:nvPr/>
        </p:nvPicPr>
        <p:blipFill>
          <a:blip r:embed="rId2"/>
          <a:stretch/>
        </p:blipFill>
        <p:spPr>
          <a:xfrm>
            <a:off x="10990080" y="5503680"/>
            <a:ext cx="729000" cy="1360080"/>
          </a:xfrm>
          <a:prstGeom prst="rect">
            <a:avLst/>
          </a:prstGeom>
          <a:ln>
            <a:noFill/>
          </a:ln>
        </p:spPr>
      </p:pic>
      <p:sp>
        <p:nvSpPr>
          <p:cNvPr id="245" name="CustomShape 3"/>
          <p:cNvSpPr/>
          <p:nvPr/>
        </p:nvSpPr>
        <p:spPr>
          <a:xfrm>
            <a:off x="191160" y="275040"/>
            <a:ext cx="7510680" cy="130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Trebuchet MS"/>
                <a:ea typeface="DejaVu Sans"/>
              </a:rPr>
              <a:t>Resultados Preliminares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46" name="CustomShape 4"/>
          <p:cNvSpPr/>
          <p:nvPr/>
        </p:nvSpPr>
        <p:spPr>
          <a:xfrm>
            <a:off x="4038480" y="6346800"/>
            <a:ext cx="411192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dc641"/>
                </a:solidFill>
                <a:latin typeface="Trebuchet MS"/>
                <a:ea typeface="DejaVu Sans"/>
              </a:rPr>
              <a:t>Instituto Federal Sul-rio-grandense | câmpus Bagé</a:t>
            </a:r>
            <a:endParaRPr b="0" lang="pt-BR" sz="1200" spc="-1" strike="noStrike">
              <a:latin typeface="Arial"/>
            </a:endParaRPr>
          </a:p>
        </p:txBody>
      </p:sp>
      <p:pic>
        <p:nvPicPr>
          <p:cNvPr id="247" name="" descr=""/>
          <p:cNvPicPr/>
          <p:nvPr/>
        </p:nvPicPr>
        <p:blipFill>
          <a:blip r:embed="rId3"/>
          <a:stretch/>
        </p:blipFill>
        <p:spPr>
          <a:xfrm>
            <a:off x="1641600" y="1800000"/>
            <a:ext cx="8724240" cy="4911840"/>
          </a:xfrm>
          <a:prstGeom prst="rect">
            <a:avLst/>
          </a:prstGeom>
          <a:ln>
            <a:noFill/>
          </a:ln>
        </p:spPr>
      </p:pic>
      <p:sp>
        <p:nvSpPr>
          <p:cNvPr id="248" name="CustomShape 5"/>
          <p:cNvSpPr/>
          <p:nvPr/>
        </p:nvSpPr>
        <p:spPr>
          <a:xfrm>
            <a:off x="227160" y="815040"/>
            <a:ext cx="5170680" cy="87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ffffff"/>
                </a:solidFill>
                <a:latin typeface="Trebuchet MS"/>
                <a:ea typeface="DejaVu Sans"/>
              </a:rPr>
              <a:t>Principais telas da aplicação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249" name="CustomShape 6"/>
          <p:cNvSpPr/>
          <p:nvPr/>
        </p:nvSpPr>
        <p:spPr>
          <a:xfrm>
            <a:off x="5051160" y="1751040"/>
            <a:ext cx="5170680" cy="87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Trebuchet MS"/>
                <a:ea typeface="DejaVu Sans"/>
              </a:rPr>
              <a:t>TELA DE LOGIN</a:t>
            </a:r>
            <a:endParaRPr b="0" lang="pt-BR" sz="2200" spc="-1" strike="noStrike">
              <a:latin typeface="Arial"/>
            </a:endParaRPr>
          </a:p>
        </p:txBody>
      </p:sp>
    </p:spTree>
  </p:cSld>
  <p:timing>
    <p:tnLst>
      <p:par>
        <p:cTn id="105" dur="indefinite" restart="never" nodeType="tmRoot">
          <p:childTnLst>
            <p:seq>
              <p:cTn id="10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386AD5E7-5D4E-482D-B2E8-CCC528F29E70}" type="slidenum">
              <a:rPr b="0" lang="pt-BR" sz="1200" spc="-1" strike="noStrike">
                <a:solidFill>
                  <a:srgbClr val="94979a"/>
                </a:solidFill>
                <a:latin typeface="Trebuchet MS"/>
                <a:ea typeface="DejaVu Sans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  <p:pic>
        <p:nvPicPr>
          <p:cNvPr id="251" name="Imagem 11" descr=""/>
          <p:cNvPicPr/>
          <p:nvPr/>
        </p:nvPicPr>
        <p:blipFill>
          <a:blip r:embed="rId1"/>
          <a:stretch/>
        </p:blipFill>
        <p:spPr>
          <a:xfrm rot="20524800">
            <a:off x="-49320" y="-361800"/>
            <a:ext cx="2784600" cy="3755880"/>
          </a:xfrm>
          <a:prstGeom prst="rect">
            <a:avLst/>
          </a:prstGeom>
          <a:ln>
            <a:noFill/>
          </a:ln>
        </p:spPr>
      </p:pic>
      <p:sp>
        <p:nvSpPr>
          <p:cNvPr id="252" name="CustomShape 2"/>
          <p:cNvSpPr/>
          <p:nvPr/>
        </p:nvSpPr>
        <p:spPr>
          <a:xfrm>
            <a:off x="0" y="0"/>
            <a:ext cx="12189240" cy="1797840"/>
          </a:xfrm>
          <a:prstGeom prst="rect">
            <a:avLst/>
          </a:prstGeom>
          <a:solidFill>
            <a:srgbClr val="347c3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3"/>
          <p:cNvSpPr/>
          <p:nvPr/>
        </p:nvSpPr>
        <p:spPr>
          <a:xfrm>
            <a:off x="191160" y="275040"/>
            <a:ext cx="7510680" cy="130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Trebuchet MS"/>
                <a:ea typeface="DejaVu Sans"/>
              </a:rPr>
              <a:t>Resultados Preliminares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54" name="CustomShape 4"/>
          <p:cNvSpPr/>
          <p:nvPr/>
        </p:nvSpPr>
        <p:spPr>
          <a:xfrm>
            <a:off x="4038480" y="6346800"/>
            <a:ext cx="411192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dc641"/>
                </a:solidFill>
                <a:latin typeface="Trebuchet MS"/>
                <a:ea typeface="DejaVu Sans"/>
              </a:rPr>
              <a:t>Instituto Federal Sul-rio-grandense | câmpus Bagé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55" name="CustomShape 5"/>
          <p:cNvSpPr/>
          <p:nvPr/>
        </p:nvSpPr>
        <p:spPr>
          <a:xfrm>
            <a:off x="227160" y="815040"/>
            <a:ext cx="5170680" cy="87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ffffff"/>
                </a:solidFill>
                <a:latin typeface="Trebuchet MS"/>
                <a:ea typeface="DejaVu Sans"/>
              </a:rPr>
              <a:t>Principais telas da aplicação</a:t>
            </a:r>
            <a:endParaRPr b="0" lang="pt-BR" sz="2200" spc="-1" strike="noStrike">
              <a:latin typeface="Arial"/>
            </a:endParaRPr>
          </a:p>
        </p:txBody>
      </p:sp>
      <p:pic>
        <p:nvPicPr>
          <p:cNvPr id="256" name="" descr=""/>
          <p:cNvPicPr/>
          <p:nvPr/>
        </p:nvPicPr>
        <p:blipFill>
          <a:blip r:embed="rId2"/>
          <a:stretch/>
        </p:blipFill>
        <p:spPr>
          <a:xfrm>
            <a:off x="576000" y="1800000"/>
            <a:ext cx="10725840" cy="5141880"/>
          </a:xfrm>
          <a:prstGeom prst="rect">
            <a:avLst/>
          </a:prstGeom>
          <a:ln>
            <a:noFill/>
          </a:ln>
        </p:spPr>
      </p:pic>
      <p:sp>
        <p:nvSpPr>
          <p:cNvPr id="257" name="CustomShape 6"/>
          <p:cNvSpPr/>
          <p:nvPr/>
        </p:nvSpPr>
        <p:spPr>
          <a:xfrm>
            <a:off x="5051160" y="1751040"/>
            <a:ext cx="5170680" cy="87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Trebuchet MS"/>
                <a:ea typeface="DejaVu Sans"/>
              </a:rPr>
              <a:t>DASHBOARD</a:t>
            </a:r>
            <a:endParaRPr b="0" lang="pt-BR" sz="3000" spc="-1" strike="noStrike">
              <a:latin typeface="Arial"/>
            </a:endParaRPr>
          </a:p>
        </p:txBody>
      </p:sp>
    </p:spTree>
  </p:cSld>
  <p:timing>
    <p:tnLst>
      <p:par>
        <p:cTn id="107" dur="indefinite" restart="never" nodeType="tmRoot">
          <p:childTnLst>
            <p:seq>
              <p:cTn id="10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0F733FE-5951-443F-8174-72FFD1539609}" type="slidenum">
              <a:rPr b="0" lang="pt-BR" sz="1200" spc="-1" strike="noStrike">
                <a:solidFill>
                  <a:srgbClr val="94979a"/>
                </a:solidFill>
                <a:latin typeface="Trebuchet MS"/>
                <a:ea typeface="DejaVu Sans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  <p:pic>
        <p:nvPicPr>
          <p:cNvPr id="259" name="Imagem 11" descr=""/>
          <p:cNvPicPr/>
          <p:nvPr/>
        </p:nvPicPr>
        <p:blipFill>
          <a:blip r:embed="rId1"/>
          <a:stretch/>
        </p:blipFill>
        <p:spPr>
          <a:xfrm rot="20524800">
            <a:off x="-49320" y="-361800"/>
            <a:ext cx="2784600" cy="3755880"/>
          </a:xfrm>
          <a:prstGeom prst="rect">
            <a:avLst/>
          </a:prstGeom>
          <a:ln>
            <a:noFill/>
          </a:ln>
        </p:spPr>
      </p:pic>
      <p:sp>
        <p:nvSpPr>
          <p:cNvPr id="260" name="CustomShape 2"/>
          <p:cNvSpPr/>
          <p:nvPr/>
        </p:nvSpPr>
        <p:spPr>
          <a:xfrm>
            <a:off x="0" y="0"/>
            <a:ext cx="12189240" cy="1797840"/>
          </a:xfrm>
          <a:prstGeom prst="rect">
            <a:avLst/>
          </a:prstGeom>
          <a:solidFill>
            <a:srgbClr val="347c3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3"/>
          <p:cNvSpPr/>
          <p:nvPr/>
        </p:nvSpPr>
        <p:spPr>
          <a:xfrm>
            <a:off x="191160" y="275040"/>
            <a:ext cx="7510680" cy="130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Trebuchet MS"/>
                <a:ea typeface="DejaVu Sans"/>
              </a:rPr>
              <a:t>Resultados Preliminares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62" name="CustomShape 4"/>
          <p:cNvSpPr/>
          <p:nvPr/>
        </p:nvSpPr>
        <p:spPr>
          <a:xfrm>
            <a:off x="4038480" y="6346800"/>
            <a:ext cx="411192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dc641"/>
                </a:solidFill>
                <a:latin typeface="Trebuchet MS"/>
                <a:ea typeface="DejaVu Sans"/>
              </a:rPr>
              <a:t>Instituto Federal Sul-rio-grandense | câmpus Bagé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63" name="CustomShape 5"/>
          <p:cNvSpPr/>
          <p:nvPr/>
        </p:nvSpPr>
        <p:spPr>
          <a:xfrm>
            <a:off x="227160" y="815040"/>
            <a:ext cx="5170680" cy="87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ffffff"/>
                </a:solidFill>
                <a:latin typeface="Trebuchet MS"/>
                <a:ea typeface="DejaVu Sans"/>
              </a:rPr>
              <a:t>Principais telas da aplicação</a:t>
            </a:r>
            <a:endParaRPr b="0" lang="pt-BR" sz="2200" spc="-1" strike="noStrike">
              <a:latin typeface="Arial"/>
            </a:endParaRPr>
          </a:p>
        </p:txBody>
      </p:sp>
      <p:pic>
        <p:nvPicPr>
          <p:cNvPr id="264" name="" descr=""/>
          <p:cNvPicPr/>
          <p:nvPr/>
        </p:nvPicPr>
        <p:blipFill>
          <a:blip r:embed="rId2"/>
          <a:stretch/>
        </p:blipFill>
        <p:spPr>
          <a:xfrm>
            <a:off x="878760" y="2088000"/>
            <a:ext cx="10423080" cy="4849560"/>
          </a:xfrm>
          <a:prstGeom prst="rect">
            <a:avLst/>
          </a:prstGeom>
          <a:ln>
            <a:noFill/>
          </a:ln>
        </p:spPr>
      </p:pic>
      <p:sp>
        <p:nvSpPr>
          <p:cNvPr id="265" name="CustomShape 6"/>
          <p:cNvSpPr/>
          <p:nvPr/>
        </p:nvSpPr>
        <p:spPr>
          <a:xfrm>
            <a:off x="4608000" y="1744920"/>
            <a:ext cx="3515400" cy="4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CADASTRO DE CLIENTES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109" dur="indefinite" restart="never" nodeType="tmRoot">
          <p:childTnLst>
            <p:seq>
              <p:cTn id="1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C4E2DF4B-CB91-4EC5-83ED-2D520F357F19}" type="slidenum">
              <a:rPr b="0" lang="pt-BR" sz="1200" spc="-1" strike="noStrike">
                <a:solidFill>
                  <a:srgbClr val="94979a"/>
                </a:solidFill>
                <a:latin typeface="Trebuchet MS"/>
                <a:ea typeface="DejaVu Sans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  <p:pic>
        <p:nvPicPr>
          <p:cNvPr id="127" name="Imagem 11" descr=""/>
          <p:cNvPicPr/>
          <p:nvPr/>
        </p:nvPicPr>
        <p:blipFill>
          <a:blip r:embed="rId1"/>
          <a:stretch/>
        </p:blipFill>
        <p:spPr>
          <a:xfrm rot="20524800">
            <a:off x="-49320" y="-361800"/>
            <a:ext cx="2784600" cy="3755880"/>
          </a:xfrm>
          <a:prstGeom prst="rect">
            <a:avLst/>
          </a:prstGeom>
          <a:ln>
            <a:noFill/>
          </a:ln>
        </p:spPr>
      </p:pic>
      <p:sp>
        <p:nvSpPr>
          <p:cNvPr id="128" name="CustomShape 2"/>
          <p:cNvSpPr/>
          <p:nvPr/>
        </p:nvSpPr>
        <p:spPr>
          <a:xfrm>
            <a:off x="0" y="0"/>
            <a:ext cx="12189240" cy="6855840"/>
          </a:xfrm>
          <a:prstGeom prst="rect">
            <a:avLst/>
          </a:prstGeom>
          <a:solidFill>
            <a:srgbClr val="347c3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9" name="Imagem 15" descr=""/>
          <p:cNvPicPr/>
          <p:nvPr/>
        </p:nvPicPr>
        <p:blipFill>
          <a:blip r:embed="rId2"/>
          <a:stretch/>
        </p:blipFill>
        <p:spPr>
          <a:xfrm>
            <a:off x="10990080" y="5503680"/>
            <a:ext cx="729000" cy="1360080"/>
          </a:xfrm>
          <a:prstGeom prst="rect">
            <a:avLst/>
          </a:prstGeom>
          <a:ln>
            <a:noFill/>
          </a:ln>
        </p:spPr>
      </p:pic>
      <p:sp>
        <p:nvSpPr>
          <p:cNvPr id="130" name="CustomShape 3"/>
          <p:cNvSpPr/>
          <p:nvPr/>
        </p:nvSpPr>
        <p:spPr>
          <a:xfrm>
            <a:off x="2783160" y="2448000"/>
            <a:ext cx="7510680" cy="130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7200" spc="-1" strike="noStrike">
                <a:solidFill>
                  <a:srgbClr val="8dc641"/>
                </a:solidFill>
                <a:latin typeface="Trebuchet MS"/>
                <a:ea typeface="DejaVu Sans"/>
              </a:rPr>
              <a:t>INTRODUÇÃO</a:t>
            </a:r>
            <a:endParaRPr b="0" lang="pt-BR" sz="7200" spc="-1" strike="noStrike"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4038480" y="6346800"/>
            <a:ext cx="411192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dc641"/>
                </a:solidFill>
                <a:latin typeface="Trebuchet MS"/>
                <a:ea typeface="DejaVu Sans"/>
              </a:rPr>
              <a:t>Instituto Federal Sul-rio-grandense | câmpus Bagé</a:t>
            </a:r>
            <a:endParaRPr b="0" lang="pt-BR" sz="1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68F2455-F8D4-4F15-B12D-96F4A51B98DB}" type="slidenum">
              <a:rPr b="0" lang="pt-BR" sz="1200" spc="-1" strike="noStrike">
                <a:solidFill>
                  <a:srgbClr val="94979a"/>
                </a:solidFill>
                <a:latin typeface="Trebuchet MS"/>
                <a:ea typeface="DejaVu Sans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  <p:pic>
        <p:nvPicPr>
          <p:cNvPr id="267" name="Imagem 11" descr=""/>
          <p:cNvPicPr/>
          <p:nvPr/>
        </p:nvPicPr>
        <p:blipFill>
          <a:blip r:embed="rId1"/>
          <a:stretch/>
        </p:blipFill>
        <p:spPr>
          <a:xfrm rot="20524800">
            <a:off x="-49320" y="-361800"/>
            <a:ext cx="2784600" cy="3755880"/>
          </a:xfrm>
          <a:prstGeom prst="rect">
            <a:avLst/>
          </a:prstGeom>
          <a:ln>
            <a:noFill/>
          </a:ln>
        </p:spPr>
      </p:pic>
      <p:sp>
        <p:nvSpPr>
          <p:cNvPr id="268" name="CustomShape 2"/>
          <p:cNvSpPr/>
          <p:nvPr/>
        </p:nvSpPr>
        <p:spPr>
          <a:xfrm>
            <a:off x="0" y="0"/>
            <a:ext cx="12189240" cy="1797840"/>
          </a:xfrm>
          <a:prstGeom prst="rect">
            <a:avLst/>
          </a:prstGeom>
          <a:solidFill>
            <a:srgbClr val="347c3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3"/>
          <p:cNvSpPr/>
          <p:nvPr/>
        </p:nvSpPr>
        <p:spPr>
          <a:xfrm>
            <a:off x="191160" y="275040"/>
            <a:ext cx="7510680" cy="130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Trebuchet MS"/>
                <a:ea typeface="DejaVu Sans"/>
              </a:rPr>
              <a:t>Resultados Preliminares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70" name="CustomShape 4"/>
          <p:cNvSpPr/>
          <p:nvPr/>
        </p:nvSpPr>
        <p:spPr>
          <a:xfrm>
            <a:off x="4038480" y="6346800"/>
            <a:ext cx="411192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dc641"/>
                </a:solidFill>
                <a:latin typeface="Trebuchet MS"/>
                <a:ea typeface="DejaVu Sans"/>
              </a:rPr>
              <a:t>Instituto Federal Sul-rio-grandense | câmpus Bagé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71" name="CustomShape 5"/>
          <p:cNvSpPr/>
          <p:nvPr/>
        </p:nvSpPr>
        <p:spPr>
          <a:xfrm>
            <a:off x="227160" y="815040"/>
            <a:ext cx="5170680" cy="87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ffffff"/>
                </a:solidFill>
                <a:latin typeface="Trebuchet MS"/>
                <a:ea typeface="DejaVu Sans"/>
              </a:rPr>
              <a:t>Principais telas da aplicação</a:t>
            </a:r>
            <a:endParaRPr b="0" lang="pt-BR" sz="2200" spc="-1" strike="noStrike">
              <a:latin typeface="Arial"/>
            </a:endParaRPr>
          </a:p>
        </p:txBody>
      </p:sp>
      <p:pic>
        <p:nvPicPr>
          <p:cNvPr id="272" name="" descr=""/>
          <p:cNvPicPr/>
          <p:nvPr/>
        </p:nvPicPr>
        <p:blipFill>
          <a:blip r:embed="rId2"/>
          <a:stretch/>
        </p:blipFill>
        <p:spPr>
          <a:xfrm>
            <a:off x="828000" y="2160000"/>
            <a:ext cx="10584720" cy="4695840"/>
          </a:xfrm>
          <a:prstGeom prst="rect">
            <a:avLst/>
          </a:prstGeom>
          <a:ln>
            <a:noFill/>
          </a:ln>
        </p:spPr>
      </p:pic>
      <p:sp>
        <p:nvSpPr>
          <p:cNvPr id="273" name="CustomShape 6"/>
          <p:cNvSpPr/>
          <p:nvPr/>
        </p:nvSpPr>
        <p:spPr>
          <a:xfrm>
            <a:off x="4618440" y="1800000"/>
            <a:ext cx="4019400" cy="4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CADASTRO DE VEÍCULOS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111" dur="indefinite" restart="never" nodeType="tmRoot">
          <p:childTnLst>
            <p:seq>
              <p:cTn id="1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7908E90-F235-4530-BFA2-D0072D5CC7D5}" type="slidenum">
              <a:rPr b="0" lang="pt-BR" sz="1200" spc="-1" strike="noStrike">
                <a:solidFill>
                  <a:srgbClr val="94979a"/>
                </a:solidFill>
                <a:latin typeface="Trebuchet MS"/>
                <a:ea typeface="DejaVu Sans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  <p:pic>
        <p:nvPicPr>
          <p:cNvPr id="275" name="Imagem 11" descr=""/>
          <p:cNvPicPr/>
          <p:nvPr/>
        </p:nvPicPr>
        <p:blipFill>
          <a:blip r:embed="rId1"/>
          <a:stretch/>
        </p:blipFill>
        <p:spPr>
          <a:xfrm rot="20524800">
            <a:off x="-49320" y="-361800"/>
            <a:ext cx="2784600" cy="3755880"/>
          </a:xfrm>
          <a:prstGeom prst="rect">
            <a:avLst/>
          </a:prstGeom>
          <a:ln>
            <a:noFill/>
          </a:ln>
        </p:spPr>
      </p:pic>
      <p:sp>
        <p:nvSpPr>
          <p:cNvPr id="276" name="CustomShape 2"/>
          <p:cNvSpPr/>
          <p:nvPr/>
        </p:nvSpPr>
        <p:spPr>
          <a:xfrm>
            <a:off x="0" y="0"/>
            <a:ext cx="12189240" cy="1797840"/>
          </a:xfrm>
          <a:prstGeom prst="rect">
            <a:avLst/>
          </a:prstGeom>
          <a:solidFill>
            <a:srgbClr val="347c3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3"/>
          <p:cNvSpPr/>
          <p:nvPr/>
        </p:nvSpPr>
        <p:spPr>
          <a:xfrm>
            <a:off x="191160" y="275040"/>
            <a:ext cx="7510680" cy="130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Trebuchet MS"/>
                <a:ea typeface="DejaVu Sans"/>
              </a:rPr>
              <a:t>Resultados Preliminares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78" name="CustomShape 4"/>
          <p:cNvSpPr/>
          <p:nvPr/>
        </p:nvSpPr>
        <p:spPr>
          <a:xfrm>
            <a:off x="4038480" y="6346800"/>
            <a:ext cx="411192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dc641"/>
                </a:solidFill>
                <a:latin typeface="Trebuchet MS"/>
                <a:ea typeface="DejaVu Sans"/>
              </a:rPr>
              <a:t>Instituto Federal Sul-rio-grandense | câmpus Bagé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79" name="CustomShape 5"/>
          <p:cNvSpPr/>
          <p:nvPr/>
        </p:nvSpPr>
        <p:spPr>
          <a:xfrm>
            <a:off x="227160" y="815040"/>
            <a:ext cx="5170680" cy="87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ffffff"/>
                </a:solidFill>
                <a:latin typeface="Trebuchet MS"/>
                <a:ea typeface="DejaVu Sans"/>
              </a:rPr>
              <a:t>Principais telas da aplicação</a:t>
            </a:r>
            <a:endParaRPr b="0" lang="pt-BR" sz="2200" spc="-1" strike="noStrike">
              <a:latin typeface="Arial"/>
            </a:endParaRPr>
          </a:p>
        </p:txBody>
      </p:sp>
      <p:pic>
        <p:nvPicPr>
          <p:cNvPr id="280" name="" descr=""/>
          <p:cNvPicPr/>
          <p:nvPr/>
        </p:nvPicPr>
        <p:blipFill>
          <a:blip r:embed="rId2"/>
          <a:stretch/>
        </p:blipFill>
        <p:spPr>
          <a:xfrm>
            <a:off x="1224000" y="1800000"/>
            <a:ext cx="9861840" cy="5055840"/>
          </a:xfrm>
          <a:prstGeom prst="rect">
            <a:avLst/>
          </a:prstGeom>
          <a:ln>
            <a:noFill/>
          </a:ln>
        </p:spPr>
      </p:pic>
      <p:sp>
        <p:nvSpPr>
          <p:cNvPr id="281" name="CustomShape 6"/>
          <p:cNvSpPr/>
          <p:nvPr/>
        </p:nvSpPr>
        <p:spPr>
          <a:xfrm>
            <a:off x="4752000" y="1849680"/>
            <a:ext cx="316584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CONSULTA DE VEÍCULOS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113" dur="indefinite" restart="never" nodeType="tmRoot">
          <p:childTnLst>
            <p:seq>
              <p:cTn id="1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2186308-0498-4B7E-A0D3-0A024C38CE55}" type="slidenum">
              <a:rPr b="0" lang="pt-BR" sz="1200" spc="-1" strike="noStrike">
                <a:solidFill>
                  <a:srgbClr val="94979a"/>
                </a:solidFill>
                <a:latin typeface="Trebuchet MS"/>
                <a:ea typeface="DejaVu Sans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  <p:pic>
        <p:nvPicPr>
          <p:cNvPr id="283" name="Imagem 11" descr=""/>
          <p:cNvPicPr/>
          <p:nvPr/>
        </p:nvPicPr>
        <p:blipFill>
          <a:blip r:embed="rId1"/>
          <a:stretch/>
        </p:blipFill>
        <p:spPr>
          <a:xfrm rot="20524800">
            <a:off x="-49320" y="-361800"/>
            <a:ext cx="2784600" cy="3755880"/>
          </a:xfrm>
          <a:prstGeom prst="rect">
            <a:avLst/>
          </a:prstGeom>
          <a:ln>
            <a:noFill/>
          </a:ln>
        </p:spPr>
      </p:pic>
      <p:sp>
        <p:nvSpPr>
          <p:cNvPr id="284" name="CustomShape 2"/>
          <p:cNvSpPr/>
          <p:nvPr/>
        </p:nvSpPr>
        <p:spPr>
          <a:xfrm>
            <a:off x="0" y="0"/>
            <a:ext cx="12189240" cy="1797840"/>
          </a:xfrm>
          <a:prstGeom prst="rect">
            <a:avLst/>
          </a:prstGeom>
          <a:solidFill>
            <a:srgbClr val="347c3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3"/>
          <p:cNvSpPr/>
          <p:nvPr/>
        </p:nvSpPr>
        <p:spPr>
          <a:xfrm>
            <a:off x="191160" y="275040"/>
            <a:ext cx="7510680" cy="130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Trebuchet MS"/>
                <a:ea typeface="DejaVu Sans"/>
              </a:rPr>
              <a:t>Resultados Preliminares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86" name="CustomShape 4"/>
          <p:cNvSpPr/>
          <p:nvPr/>
        </p:nvSpPr>
        <p:spPr>
          <a:xfrm>
            <a:off x="4038480" y="6346800"/>
            <a:ext cx="411192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dc641"/>
                </a:solidFill>
                <a:latin typeface="Trebuchet MS"/>
                <a:ea typeface="DejaVu Sans"/>
              </a:rPr>
              <a:t>Instituto Federal Sul-rio-grandense | câmpus Bagé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87" name="CustomShape 5"/>
          <p:cNvSpPr/>
          <p:nvPr/>
        </p:nvSpPr>
        <p:spPr>
          <a:xfrm>
            <a:off x="227160" y="815040"/>
            <a:ext cx="5170680" cy="87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ffffff"/>
                </a:solidFill>
                <a:latin typeface="Trebuchet MS"/>
                <a:ea typeface="DejaVu Sans"/>
              </a:rPr>
              <a:t>Principais telas da aplicação</a:t>
            </a:r>
            <a:endParaRPr b="0" lang="pt-BR" sz="2200" spc="-1" strike="noStrike">
              <a:latin typeface="Arial"/>
            </a:endParaRPr>
          </a:p>
        </p:txBody>
      </p:sp>
      <p:pic>
        <p:nvPicPr>
          <p:cNvPr id="288" name="" descr=""/>
          <p:cNvPicPr/>
          <p:nvPr/>
        </p:nvPicPr>
        <p:blipFill>
          <a:blip r:embed="rId2"/>
          <a:stretch/>
        </p:blipFill>
        <p:spPr>
          <a:xfrm>
            <a:off x="753480" y="2232000"/>
            <a:ext cx="10188360" cy="4589640"/>
          </a:xfrm>
          <a:prstGeom prst="rect">
            <a:avLst/>
          </a:prstGeom>
          <a:ln>
            <a:noFill/>
          </a:ln>
        </p:spPr>
      </p:pic>
      <p:sp>
        <p:nvSpPr>
          <p:cNvPr id="289" name="CustomShape 6"/>
          <p:cNvSpPr/>
          <p:nvPr/>
        </p:nvSpPr>
        <p:spPr>
          <a:xfrm>
            <a:off x="4248000" y="1908000"/>
            <a:ext cx="4965840" cy="64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RELATÓRIO DE TROCAS POR UNIDADES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115" dur="indefinite" restart="never" nodeType="tmRoot">
          <p:childTnLst>
            <p:seq>
              <p:cTn id="1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4361384-89AE-44A0-BCC9-FE3EABEB51E4}" type="slidenum">
              <a:rPr b="0" lang="pt-BR" sz="1200" spc="-1" strike="noStrike">
                <a:solidFill>
                  <a:srgbClr val="94979a"/>
                </a:solidFill>
                <a:latin typeface="Trebuchet MS"/>
                <a:ea typeface="DejaVu Sans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  <p:pic>
        <p:nvPicPr>
          <p:cNvPr id="291" name="Imagem 11" descr=""/>
          <p:cNvPicPr/>
          <p:nvPr/>
        </p:nvPicPr>
        <p:blipFill>
          <a:blip r:embed="rId1"/>
          <a:stretch/>
        </p:blipFill>
        <p:spPr>
          <a:xfrm rot="20524800">
            <a:off x="-49320" y="-361800"/>
            <a:ext cx="2784600" cy="3755880"/>
          </a:xfrm>
          <a:prstGeom prst="rect">
            <a:avLst/>
          </a:prstGeom>
          <a:ln>
            <a:noFill/>
          </a:ln>
        </p:spPr>
      </p:pic>
      <p:sp>
        <p:nvSpPr>
          <p:cNvPr id="292" name="CustomShape 2"/>
          <p:cNvSpPr/>
          <p:nvPr/>
        </p:nvSpPr>
        <p:spPr>
          <a:xfrm>
            <a:off x="720" y="0"/>
            <a:ext cx="12189240" cy="6855840"/>
          </a:xfrm>
          <a:prstGeom prst="rect">
            <a:avLst/>
          </a:prstGeom>
          <a:solidFill>
            <a:srgbClr val="347c3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93" name="Imagem 15" descr=""/>
          <p:cNvPicPr/>
          <p:nvPr/>
        </p:nvPicPr>
        <p:blipFill>
          <a:blip r:embed="rId2"/>
          <a:stretch/>
        </p:blipFill>
        <p:spPr>
          <a:xfrm>
            <a:off x="10990080" y="5503680"/>
            <a:ext cx="729000" cy="1360080"/>
          </a:xfrm>
          <a:prstGeom prst="rect">
            <a:avLst/>
          </a:prstGeom>
          <a:ln>
            <a:noFill/>
          </a:ln>
        </p:spPr>
      </p:pic>
      <p:sp>
        <p:nvSpPr>
          <p:cNvPr id="294" name="CustomShape 3"/>
          <p:cNvSpPr/>
          <p:nvPr/>
        </p:nvSpPr>
        <p:spPr>
          <a:xfrm>
            <a:off x="1080000" y="2304000"/>
            <a:ext cx="10365840" cy="230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6200" spc="-1" strike="noStrike">
                <a:solidFill>
                  <a:srgbClr val="8dc641"/>
                </a:solidFill>
                <a:latin typeface="Trebuchet MS"/>
                <a:ea typeface="DejaVu Sans"/>
              </a:rPr>
              <a:t>CONSIDERAÇÕES FINAIS</a:t>
            </a:r>
            <a:endParaRPr b="0" lang="pt-BR" sz="6200" spc="-1" strike="noStrike">
              <a:latin typeface="Arial"/>
            </a:endParaRPr>
          </a:p>
        </p:txBody>
      </p:sp>
      <p:sp>
        <p:nvSpPr>
          <p:cNvPr id="295" name="CustomShape 4"/>
          <p:cNvSpPr/>
          <p:nvPr/>
        </p:nvSpPr>
        <p:spPr>
          <a:xfrm>
            <a:off x="4038480" y="6346800"/>
            <a:ext cx="411192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dc641"/>
                </a:solidFill>
                <a:latin typeface="Trebuchet MS"/>
                <a:ea typeface="DejaVu Sans"/>
              </a:rPr>
              <a:t>Instituto Federal Sul-rio-grandense | câmpus Bagé</a:t>
            </a:r>
            <a:endParaRPr b="0" lang="pt-BR" sz="1200" spc="-1" strike="noStrike">
              <a:latin typeface="Arial"/>
            </a:endParaRPr>
          </a:p>
        </p:txBody>
      </p:sp>
    </p:spTree>
  </p:cSld>
  <p:timing>
    <p:tnLst>
      <p:par>
        <p:cTn id="117" dur="indefinite" restart="never" nodeType="tmRoot">
          <p:childTnLst>
            <p:seq>
              <p:cTn id="1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360D5AA-CF37-4D33-8F28-931E71097358}" type="slidenum">
              <a:rPr b="0" lang="pt-BR" sz="1200" spc="-1" strike="noStrike">
                <a:solidFill>
                  <a:srgbClr val="94979a"/>
                </a:solidFill>
                <a:latin typeface="Trebuchet MS"/>
                <a:ea typeface="DejaVu Sans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  <p:pic>
        <p:nvPicPr>
          <p:cNvPr id="297" name="Imagem 11" descr=""/>
          <p:cNvPicPr/>
          <p:nvPr/>
        </p:nvPicPr>
        <p:blipFill>
          <a:blip r:embed="rId1"/>
          <a:stretch/>
        </p:blipFill>
        <p:spPr>
          <a:xfrm rot="20524800">
            <a:off x="-49320" y="-361800"/>
            <a:ext cx="2784600" cy="3755880"/>
          </a:xfrm>
          <a:prstGeom prst="rect">
            <a:avLst/>
          </a:prstGeom>
          <a:ln>
            <a:noFill/>
          </a:ln>
        </p:spPr>
      </p:pic>
      <p:sp>
        <p:nvSpPr>
          <p:cNvPr id="298" name="CustomShape 2"/>
          <p:cNvSpPr/>
          <p:nvPr/>
        </p:nvSpPr>
        <p:spPr>
          <a:xfrm>
            <a:off x="0" y="0"/>
            <a:ext cx="12189240" cy="1797840"/>
          </a:xfrm>
          <a:prstGeom prst="rect">
            <a:avLst/>
          </a:prstGeom>
          <a:solidFill>
            <a:srgbClr val="347c3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3"/>
          <p:cNvSpPr/>
          <p:nvPr/>
        </p:nvSpPr>
        <p:spPr>
          <a:xfrm>
            <a:off x="4038480" y="6346800"/>
            <a:ext cx="411192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dc641"/>
                </a:solidFill>
                <a:latin typeface="Trebuchet MS"/>
                <a:ea typeface="DejaVu Sans"/>
              </a:rPr>
              <a:t>Instituto Federal Sul-rio-grandense | câmpus Bagé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00" name="CustomShape 4"/>
          <p:cNvSpPr/>
          <p:nvPr/>
        </p:nvSpPr>
        <p:spPr>
          <a:xfrm>
            <a:off x="227160" y="815040"/>
            <a:ext cx="5170680" cy="87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ffffff"/>
                </a:solidFill>
                <a:latin typeface="Trebuchet MS"/>
                <a:ea typeface="DejaVu Sans"/>
              </a:rPr>
              <a:t>Conclusões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301" name="CustomShape 5"/>
          <p:cNvSpPr/>
          <p:nvPr/>
        </p:nvSpPr>
        <p:spPr>
          <a:xfrm>
            <a:off x="583560" y="1925640"/>
            <a:ext cx="10970280" cy="441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4560" algn="just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pt-BR" sz="2600" spc="-1" strike="noStrike">
                <a:solidFill>
                  <a:srgbClr val="000000"/>
                </a:solidFill>
                <a:latin typeface="Arial"/>
                <a:ea typeface="DejaVu Sans"/>
              </a:rPr>
              <a:t>Servidor de hospedagem gratuito chamado InfinityFree; </a:t>
            </a:r>
            <a:endParaRPr b="0" lang="pt-BR" sz="2600" spc="-1" strike="noStrike">
              <a:latin typeface="Arial"/>
            </a:endParaRPr>
          </a:p>
          <a:p>
            <a:pPr marL="216000" indent="-214560" algn="just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pt-BR" sz="2600" spc="-1" strike="noStrike">
                <a:solidFill>
                  <a:srgbClr val="000000"/>
                </a:solidFill>
                <a:latin typeface="Arial"/>
                <a:ea typeface="DejaVu Sans"/>
              </a:rPr>
              <a:t>Tratativas para comercialização;</a:t>
            </a:r>
            <a:endParaRPr b="0" lang="pt-BR" sz="2600" spc="-1" strike="noStrike">
              <a:latin typeface="Arial"/>
            </a:endParaRPr>
          </a:p>
          <a:p>
            <a:pPr marL="216000" indent="-214560" algn="just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pt-BR" sz="2600" spc="-1" strike="noStrike">
                <a:solidFill>
                  <a:srgbClr val="000000"/>
                </a:solidFill>
                <a:latin typeface="Arial"/>
                <a:ea typeface="DejaVu Sans"/>
              </a:rPr>
              <a:t>Em uso a 6 meses no local e pronto para ser implantado em outras unidades;</a:t>
            </a:r>
            <a:endParaRPr b="0" lang="pt-BR" sz="2600" spc="-1" strike="noStrike">
              <a:latin typeface="Arial"/>
            </a:endParaRPr>
          </a:p>
          <a:p>
            <a:pPr marL="216000" indent="-214560" algn="just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pt-BR" sz="2600" spc="-1" strike="noStrike">
                <a:solidFill>
                  <a:srgbClr val="000000"/>
                </a:solidFill>
                <a:latin typeface="Arial"/>
                <a:ea typeface="DejaVu Sans"/>
              </a:rPr>
              <a:t>Migração para um servidor de hospedagem pago.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302" name="CustomShape 6"/>
          <p:cNvSpPr/>
          <p:nvPr/>
        </p:nvSpPr>
        <p:spPr>
          <a:xfrm>
            <a:off x="191160" y="275040"/>
            <a:ext cx="7510680" cy="130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Trebuchet MS"/>
                <a:ea typeface="DejaVu Sans"/>
              </a:rPr>
              <a:t>CONSIDERAÇÕES FINAIS</a:t>
            </a:r>
            <a:endParaRPr b="0" lang="pt-BR" sz="3200" spc="-1" strike="noStrike">
              <a:latin typeface="Arial"/>
            </a:endParaRPr>
          </a:p>
        </p:txBody>
      </p:sp>
    </p:spTree>
  </p:cSld>
  <p:timing>
    <p:tnLst>
      <p:par>
        <p:cTn id="119" dur="indefinite" restart="never" nodeType="tmRoot">
          <p:childTnLst>
            <p:seq>
              <p:cTn id="120" dur="indefinite" nodeType="mainSeq">
                <p:childTnLst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2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7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8" dur="1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1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3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0" y="0"/>
            <a:ext cx="12189240" cy="4603320"/>
          </a:xfrm>
          <a:prstGeom prst="rect">
            <a:avLst/>
          </a:prstGeom>
          <a:solidFill>
            <a:srgbClr val="347c3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2"/>
          <p:cNvSpPr/>
          <p:nvPr/>
        </p:nvSpPr>
        <p:spPr>
          <a:xfrm>
            <a:off x="1797840" y="1369080"/>
            <a:ext cx="8593920" cy="23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br/>
            <a:br/>
            <a:r>
              <a:rPr b="1" lang="pt-BR" sz="10700" spc="-1" strike="noStrike">
                <a:solidFill>
                  <a:srgbClr val="ffffff"/>
                </a:solidFill>
                <a:latin typeface="Trebuchet MS"/>
                <a:ea typeface="DejaVu Sans"/>
              </a:rPr>
              <a:t>OBRIGADO</a:t>
            </a:r>
            <a:br/>
            <a:endParaRPr b="0" lang="pt-BR" sz="10700" spc="-1" strike="noStrike">
              <a:latin typeface="Arial"/>
            </a:endParaRPr>
          </a:p>
        </p:txBody>
      </p:sp>
      <p:sp>
        <p:nvSpPr>
          <p:cNvPr id="305" name="CustomShape 3"/>
          <p:cNvSpPr/>
          <p:nvPr/>
        </p:nvSpPr>
        <p:spPr>
          <a:xfrm>
            <a:off x="3048120" y="5246280"/>
            <a:ext cx="6093000" cy="200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347c36"/>
                </a:solidFill>
                <a:latin typeface="Trebuchet MS"/>
                <a:ea typeface="DejaVu Sans"/>
              </a:rPr>
              <a:t>www.ifsul.edu.br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92d050"/>
                </a:solidFill>
                <a:latin typeface="Arial"/>
                <a:ea typeface="DejaVu Sans"/>
              </a:rPr>
              <a:t>fabioportovasques321@gmail.com</a:t>
            </a:r>
            <a:br/>
            <a:r>
              <a:rPr b="0" lang="pt-BR" sz="2400" spc="-1" strike="noStrike">
                <a:solidFill>
                  <a:srgbClr val="92d050"/>
                </a:solidFill>
                <a:latin typeface="Trebuchet MS"/>
                <a:ea typeface="DejaVu Sans"/>
              </a:rPr>
              <a:t> </a:t>
            </a:r>
            <a:br/>
            <a:endParaRPr b="0" lang="pt-BR" sz="2400" spc="-1" strike="noStrike">
              <a:latin typeface="Arial"/>
            </a:endParaRPr>
          </a:p>
        </p:txBody>
      </p:sp>
      <p:sp>
        <p:nvSpPr>
          <p:cNvPr id="306" name="CustomShape 4"/>
          <p:cNvSpPr/>
          <p:nvPr/>
        </p:nvSpPr>
        <p:spPr>
          <a:xfrm>
            <a:off x="2973600" y="3157560"/>
            <a:ext cx="6363720" cy="5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pt-BR" sz="2000" spc="-1" strike="noStrike">
                <a:solidFill>
                  <a:srgbClr val="92d050"/>
                </a:solidFill>
                <a:latin typeface="Trebuchet MS"/>
                <a:ea typeface="DejaVu Sans"/>
              </a:rPr>
              <a:t>Fábio Geovane Porto Vasques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b="0" lang="pt-BR" sz="2000" spc="-1" strike="noStrike">
              <a:latin typeface="Arial"/>
            </a:endParaRPr>
          </a:p>
        </p:txBody>
      </p:sp>
    </p:spTree>
  </p:cSld>
  <p:timing>
    <p:tnLst>
      <p:par>
        <p:cTn id="133" dur="indefinite" restart="never" nodeType="tmRoot">
          <p:childTnLst>
            <p:seq>
              <p:cTn id="134" dur="indefinite" nodeType="mainSeq">
                <p:childTnLst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2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1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2" dur="10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5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4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7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1" dur="5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2" dur="5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155F340-5F44-442A-95A4-CDAA26B8B04D}" type="slidenum">
              <a:rPr b="0" lang="pt-BR" sz="1200" spc="-1" strike="noStrike">
                <a:solidFill>
                  <a:srgbClr val="94979a"/>
                </a:solidFill>
                <a:latin typeface="Trebuchet MS"/>
                <a:ea typeface="DejaVu Sans"/>
              </a:rPr>
              <a:t>1</a:t>
            </a:fld>
            <a:r>
              <a:rPr b="0" lang="pt-BR" sz="1200" spc="-1" strike="noStrike">
                <a:solidFill>
                  <a:srgbClr val="94979a"/>
                </a:solidFill>
                <a:latin typeface="Trebuchet MS"/>
                <a:ea typeface="DejaVu Sans"/>
              </a:rPr>
              <a:t>f</a:t>
            </a:r>
            <a:endParaRPr b="0" lang="pt-BR" sz="1200" spc="-1" strike="noStrike">
              <a:latin typeface="Arial"/>
            </a:endParaRPr>
          </a:p>
        </p:txBody>
      </p:sp>
      <p:pic>
        <p:nvPicPr>
          <p:cNvPr id="133" name="Imagem 11" descr=""/>
          <p:cNvPicPr/>
          <p:nvPr/>
        </p:nvPicPr>
        <p:blipFill>
          <a:blip r:embed="rId1"/>
          <a:stretch/>
        </p:blipFill>
        <p:spPr>
          <a:xfrm rot="20524800">
            <a:off x="-49320" y="-361800"/>
            <a:ext cx="2784600" cy="3755880"/>
          </a:xfrm>
          <a:prstGeom prst="rect">
            <a:avLst/>
          </a:prstGeom>
          <a:ln>
            <a:noFill/>
          </a:ln>
        </p:spPr>
      </p:pic>
      <p:sp>
        <p:nvSpPr>
          <p:cNvPr id="134" name="CustomShape 2"/>
          <p:cNvSpPr/>
          <p:nvPr/>
        </p:nvSpPr>
        <p:spPr>
          <a:xfrm>
            <a:off x="0" y="0"/>
            <a:ext cx="12189240" cy="1797840"/>
          </a:xfrm>
          <a:prstGeom prst="rect">
            <a:avLst/>
          </a:prstGeom>
          <a:solidFill>
            <a:srgbClr val="347c3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5" name="Imagem 15" descr=""/>
          <p:cNvPicPr/>
          <p:nvPr/>
        </p:nvPicPr>
        <p:blipFill>
          <a:blip r:embed="rId2"/>
          <a:stretch/>
        </p:blipFill>
        <p:spPr>
          <a:xfrm>
            <a:off x="10990080" y="5503680"/>
            <a:ext cx="729000" cy="1360080"/>
          </a:xfrm>
          <a:prstGeom prst="rect">
            <a:avLst/>
          </a:prstGeom>
          <a:ln>
            <a:noFill/>
          </a:ln>
        </p:spPr>
      </p:pic>
      <p:sp>
        <p:nvSpPr>
          <p:cNvPr id="136" name="CustomShape 3"/>
          <p:cNvSpPr/>
          <p:nvPr/>
        </p:nvSpPr>
        <p:spPr>
          <a:xfrm>
            <a:off x="191160" y="275040"/>
            <a:ext cx="7510680" cy="130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Trebuchet MS"/>
                <a:ea typeface="DejaVu Sans"/>
              </a:rPr>
              <a:t>Introdução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4038480" y="6346800"/>
            <a:ext cx="411192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dc641"/>
                </a:solidFill>
                <a:latin typeface="Trebuchet MS"/>
                <a:ea typeface="DejaVu Sans"/>
              </a:rPr>
              <a:t>Instituto Federal Sul-rio-grandense | câmpus Bagé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38" name="CustomShape 5"/>
          <p:cNvSpPr/>
          <p:nvPr/>
        </p:nvSpPr>
        <p:spPr>
          <a:xfrm>
            <a:off x="619560" y="1440000"/>
            <a:ext cx="10970280" cy="397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4560" algn="ctr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Não realizar a troca em dia;</a:t>
            </a:r>
            <a:endParaRPr b="0" lang="pt-BR" sz="3200" spc="-1" strike="noStrike">
              <a:latin typeface="Arial"/>
            </a:endParaRPr>
          </a:p>
          <a:p>
            <a:pPr marL="216000" indent="-214560" algn="ctr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Desgaste em componentes internos;</a:t>
            </a:r>
            <a:endParaRPr b="0" lang="pt-BR" sz="3200" spc="-1" strike="noStrike">
              <a:latin typeface="Arial"/>
            </a:endParaRPr>
          </a:p>
          <a:p>
            <a:pPr marL="216000" indent="-214560" algn="ctr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Retificação do motor.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39" name="CustomShape 6"/>
          <p:cNvSpPr/>
          <p:nvPr/>
        </p:nvSpPr>
        <p:spPr>
          <a:xfrm>
            <a:off x="4021920" y="5251680"/>
            <a:ext cx="411192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rebuchet MS"/>
                <a:ea typeface="DejaVu Sans"/>
              </a:rPr>
              <a:t>Fonte: https://autopapo.uol.com.br/noticia/troca-de-oleo-7-erros-fatais-motor/</a:t>
            </a:r>
            <a:endParaRPr b="0" lang="pt-BR" sz="1200" spc="-1" strike="noStrike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3"/>
          <a:stretch/>
        </p:blipFill>
        <p:spPr>
          <a:xfrm>
            <a:off x="3621960" y="1765080"/>
            <a:ext cx="4584600" cy="4209480"/>
          </a:xfrm>
          <a:prstGeom prst="rect">
            <a:avLst/>
          </a:prstGeom>
          <a:ln>
            <a:noFill/>
          </a:ln>
        </p:spPr>
      </p:pic>
      <p:sp>
        <p:nvSpPr>
          <p:cNvPr id="141" name="CustomShape 7"/>
          <p:cNvSpPr/>
          <p:nvPr/>
        </p:nvSpPr>
        <p:spPr>
          <a:xfrm>
            <a:off x="227160" y="959040"/>
            <a:ext cx="4090680" cy="87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ffffff"/>
                </a:solidFill>
                <a:latin typeface="Trebuchet MS"/>
                <a:ea typeface="DejaVu Sans"/>
              </a:rPr>
              <a:t>Danos ao veículo</a:t>
            </a:r>
            <a:endParaRPr b="0" lang="pt-BR" sz="22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4272120" y="1799280"/>
            <a:ext cx="3574440" cy="3574440"/>
          </a:xfrm>
          <a:prstGeom prst="rect">
            <a:avLst/>
          </a:prstGeom>
          <a:ln>
            <a:noFill/>
          </a:ln>
        </p:spPr>
      </p:pic>
      <p:sp>
        <p:nvSpPr>
          <p:cNvPr id="143" name="CustomShape 1"/>
          <p:cNvSpPr/>
          <p:nvPr/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5C687D4-A079-4A41-830D-945BAF50BB2C}" type="slidenum">
              <a:rPr b="0" lang="pt-BR" sz="1200" spc="-1" strike="noStrike">
                <a:solidFill>
                  <a:srgbClr val="94979a"/>
                </a:solidFill>
                <a:latin typeface="Trebuchet MS"/>
                <a:ea typeface="DejaVu Sans"/>
              </a:rPr>
              <a:t>1</a:t>
            </a:fld>
            <a:r>
              <a:rPr b="0" lang="pt-BR" sz="1200" spc="-1" strike="noStrike">
                <a:solidFill>
                  <a:srgbClr val="94979a"/>
                </a:solidFill>
                <a:latin typeface="Trebuchet MS"/>
                <a:ea typeface="DejaVu Sans"/>
              </a:rPr>
              <a:t>f</a:t>
            </a:r>
            <a:endParaRPr b="0" lang="pt-BR" sz="1200" spc="-1" strike="noStrike">
              <a:latin typeface="Arial"/>
            </a:endParaRPr>
          </a:p>
        </p:txBody>
      </p:sp>
      <p:pic>
        <p:nvPicPr>
          <p:cNvPr id="144" name="Imagem 11" descr=""/>
          <p:cNvPicPr/>
          <p:nvPr/>
        </p:nvPicPr>
        <p:blipFill>
          <a:blip r:embed="rId2"/>
          <a:stretch/>
        </p:blipFill>
        <p:spPr>
          <a:xfrm rot="20524800">
            <a:off x="-49320" y="-361800"/>
            <a:ext cx="2784600" cy="3755880"/>
          </a:xfrm>
          <a:prstGeom prst="rect">
            <a:avLst/>
          </a:prstGeom>
          <a:ln>
            <a:noFill/>
          </a:ln>
        </p:spPr>
      </p:pic>
      <p:sp>
        <p:nvSpPr>
          <p:cNvPr id="145" name="CustomShape 2"/>
          <p:cNvSpPr/>
          <p:nvPr/>
        </p:nvSpPr>
        <p:spPr>
          <a:xfrm>
            <a:off x="0" y="0"/>
            <a:ext cx="12189240" cy="1797840"/>
          </a:xfrm>
          <a:prstGeom prst="rect">
            <a:avLst/>
          </a:prstGeom>
          <a:solidFill>
            <a:srgbClr val="347c3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6" name="Imagem 15" descr=""/>
          <p:cNvPicPr/>
          <p:nvPr/>
        </p:nvPicPr>
        <p:blipFill>
          <a:blip r:embed="rId3"/>
          <a:stretch/>
        </p:blipFill>
        <p:spPr>
          <a:xfrm>
            <a:off x="10990080" y="5503680"/>
            <a:ext cx="729000" cy="1360080"/>
          </a:xfrm>
          <a:prstGeom prst="rect">
            <a:avLst/>
          </a:prstGeom>
          <a:ln>
            <a:noFill/>
          </a:ln>
        </p:spPr>
      </p:pic>
      <p:sp>
        <p:nvSpPr>
          <p:cNvPr id="147" name="CustomShape 3"/>
          <p:cNvSpPr/>
          <p:nvPr/>
        </p:nvSpPr>
        <p:spPr>
          <a:xfrm>
            <a:off x="191160" y="275040"/>
            <a:ext cx="7510680" cy="130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Trebuchet MS"/>
                <a:ea typeface="DejaVu Sans"/>
              </a:rPr>
              <a:t>Introdução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48" name="CustomShape 4"/>
          <p:cNvSpPr/>
          <p:nvPr/>
        </p:nvSpPr>
        <p:spPr>
          <a:xfrm>
            <a:off x="4038480" y="6346800"/>
            <a:ext cx="411192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dc641"/>
                </a:solidFill>
                <a:latin typeface="Trebuchet MS"/>
                <a:ea typeface="DejaVu Sans"/>
              </a:rPr>
              <a:t>Instituto Federal Sul-rio-grandense | câmpus Bagé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49" name="CustomShape 5"/>
          <p:cNvSpPr/>
          <p:nvPr/>
        </p:nvSpPr>
        <p:spPr>
          <a:xfrm>
            <a:off x="576000" y="1872000"/>
            <a:ext cx="10970280" cy="397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Os intervalos de troca variam de </a:t>
            </a:r>
            <a:r>
              <a:rPr b="0" lang="pt-BR" sz="50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 mil a </a:t>
            </a:r>
            <a:r>
              <a:rPr b="0" lang="pt-BR" sz="5000" spc="-1" strike="noStrike">
                <a:solidFill>
                  <a:srgbClr val="000000"/>
                </a:solidFill>
                <a:latin typeface="Arial"/>
                <a:ea typeface="DejaVu Sans"/>
              </a:rPr>
              <a:t>20 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mil quilômetros ou de</a:t>
            </a:r>
            <a:r>
              <a:rPr b="0" lang="pt-BR" sz="5000" spc="-1" strike="noStrike">
                <a:solidFill>
                  <a:srgbClr val="000000"/>
                </a:solidFill>
                <a:latin typeface="Arial"/>
                <a:ea typeface="DejaVu Sans"/>
              </a:rPr>
              <a:t> 6 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a </a:t>
            </a:r>
            <a:r>
              <a:rPr b="0" lang="pt-BR" sz="5000" spc="-1" strike="noStrike">
                <a:solidFill>
                  <a:srgbClr val="000000"/>
                </a:solidFill>
                <a:latin typeface="Arial"/>
                <a:ea typeface="DejaVu Sans"/>
              </a:rPr>
              <a:t>12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 meses.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50" name="CustomShape 6"/>
          <p:cNvSpPr/>
          <p:nvPr/>
        </p:nvSpPr>
        <p:spPr>
          <a:xfrm>
            <a:off x="4038480" y="5802480"/>
            <a:ext cx="411192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rebuchet MS"/>
                <a:ea typeface="DejaVu Sans"/>
              </a:rPr>
              <a:t>Fonte: https://autopapo.uol.com.br/noticia/troca-de-oleo-7-erros-fatais-motor/</a:t>
            </a:r>
            <a:endParaRPr b="0" lang="pt-BR" sz="12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>
                <p:childTnLst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2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5AB7C79-AA1A-44FC-BD27-CFC3279F4F9B}" type="slidenum">
              <a:rPr b="0" lang="pt-BR" sz="1200" spc="-1" strike="noStrike">
                <a:solidFill>
                  <a:srgbClr val="94979a"/>
                </a:solidFill>
                <a:latin typeface="Trebuchet MS"/>
                <a:ea typeface="DejaVu Sans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  <p:pic>
        <p:nvPicPr>
          <p:cNvPr id="152" name="Imagem 11" descr=""/>
          <p:cNvPicPr/>
          <p:nvPr/>
        </p:nvPicPr>
        <p:blipFill>
          <a:blip r:embed="rId1"/>
          <a:stretch/>
        </p:blipFill>
        <p:spPr>
          <a:xfrm rot="20524800">
            <a:off x="-49320" y="-361800"/>
            <a:ext cx="2784600" cy="3755880"/>
          </a:xfrm>
          <a:prstGeom prst="rect">
            <a:avLst/>
          </a:prstGeom>
          <a:ln>
            <a:noFill/>
          </a:ln>
        </p:spPr>
      </p:pic>
      <p:sp>
        <p:nvSpPr>
          <p:cNvPr id="153" name="CustomShape 2"/>
          <p:cNvSpPr/>
          <p:nvPr/>
        </p:nvSpPr>
        <p:spPr>
          <a:xfrm>
            <a:off x="0" y="0"/>
            <a:ext cx="12189240" cy="1797840"/>
          </a:xfrm>
          <a:prstGeom prst="rect">
            <a:avLst/>
          </a:prstGeom>
          <a:solidFill>
            <a:srgbClr val="347c3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4" name="Imagem 15" descr=""/>
          <p:cNvPicPr/>
          <p:nvPr/>
        </p:nvPicPr>
        <p:blipFill>
          <a:blip r:embed="rId2"/>
          <a:stretch/>
        </p:blipFill>
        <p:spPr>
          <a:xfrm>
            <a:off x="10990080" y="5503680"/>
            <a:ext cx="729000" cy="1360080"/>
          </a:xfrm>
          <a:prstGeom prst="rect">
            <a:avLst/>
          </a:prstGeom>
          <a:ln>
            <a:noFill/>
          </a:ln>
        </p:spPr>
      </p:pic>
      <p:sp>
        <p:nvSpPr>
          <p:cNvPr id="155" name="CustomShape 3"/>
          <p:cNvSpPr/>
          <p:nvPr/>
        </p:nvSpPr>
        <p:spPr>
          <a:xfrm>
            <a:off x="191160" y="275040"/>
            <a:ext cx="7510680" cy="130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Trebuchet MS"/>
                <a:ea typeface="DejaVu Sans"/>
              </a:rPr>
              <a:t>Introdução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56" name="CustomShape 4"/>
          <p:cNvSpPr/>
          <p:nvPr/>
        </p:nvSpPr>
        <p:spPr>
          <a:xfrm>
            <a:off x="4038480" y="6346800"/>
            <a:ext cx="411192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dc641"/>
                </a:solidFill>
                <a:latin typeface="Trebuchet MS"/>
                <a:ea typeface="DejaVu Sans"/>
              </a:rPr>
              <a:t>Instituto Federal Sul-rio-grandense | câmpus Bagé</a:t>
            </a:r>
            <a:endParaRPr b="0" lang="pt-BR" sz="1200" spc="-1" strike="noStrike"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3"/>
          <a:stretch/>
        </p:blipFill>
        <p:spPr>
          <a:xfrm>
            <a:off x="3583800" y="2376000"/>
            <a:ext cx="4910760" cy="3728880"/>
          </a:xfrm>
          <a:prstGeom prst="rect">
            <a:avLst/>
          </a:prstGeom>
          <a:ln>
            <a:noFill/>
          </a:ln>
        </p:spPr>
      </p:pic>
      <p:sp>
        <p:nvSpPr>
          <p:cNvPr id="158" name="CustomShape 5"/>
          <p:cNvSpPr/>
          <p:nvPr/>
        </p:nvSpPr>
        <p:spPr>
          <a:xfrm>
            <a:off x="576000" y="2808000"/>
            <a:ext cx="10970280" cy="223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Implantação aplicação 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Problemas enfrentados devido a falta de gerenciamento:</a:t>
            </a:r>
            <a:endParaRPr b="0" lang="pt-BR" sz="3200" spc="-1" strike="noStrike">
              <a:latin typeface="Arial"/>
            </a:endParaRPr>
          </a:p>
          <a:p>
            <a:pPr marL="216000" indent="-215640" algn="ctr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Precariedade no controle</a:t>
            </a:r>
            <a:endParaRPr b="0" lang="pt-BR" sz="3200" spc="-1" strike="noStrike">
              <a:latin typeface="Arial"/>
            </a:endParaRPr>
          </a:p>
          <a:p>
            <a:pPr marL="216000" indent="-215640" algn="ctr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Falta de informação ao cliente</a:t>
            </a:r>
            <a:endParaRPr b="0" lang="pt-BR" sz="3200" spc="-1" strike="noStrike">
              <a:latin typeface="Arial"/>
            </a:endParaRPr>
          </a:p>
          <a:p>
            <a:pPr marL="216000" indent="-215640" algn="ctr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Notificação ao cliente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>
                <p:childTnLst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1FF16A8-61AF-4665-B960-0A0BFD6079E4}" type="slidenum">
              <a:rPr b="0" lang="pt-BR" sz="1200" spc="-1" strike="noStrike">
                <a:solidFill>
                  <a:srgbClr val="94979a"/>
                </a:solidFill>
                <a:latin typeface="Trebuchet MS"/>
                <a:ea typeface="DejaVu Sans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  <p:pic>
        <p:nvPicPr>
          <p:cNvPr id="160" name="Imagem 11" descr=""/>
          <p:cNvPicPr/>
          <p:nvPr/>
        </p:nvPicPr>
        <p:blipFill>
          <a:blip r:embed="rId1"/>
          <a:stretch/>
        </p:blipFill>
        <p:spPr>
          <a:xfrm rot="20524800">
            <a:off x="-49320" y="-361800"/>
            <a:ext cx="2784600" cy="3755880"/>
          </a:xfrm>
          <a:prstGeom prst="rect">
            <a:avLst/>
          </a:prstGeom>
          <a:ln>
            <a:noFill/>
          </a:ln>
        </p:spPr>
      </p:pic>
      <p:sp>
        <p:nvSpPr>
          <p:cNvPr id="161" name="CustomShape 2"/>
          <p:cNvSpPr/>
          <p:nvPr/>
        </p:nvSpPr>
        <p:spPr>
          <a:xfrm>
            <a:off x="0" y="0"/>
            <a:ext cx="12189240" cy="1797840"/>
          </a:xfrm>
          <a:prstGeom prst="rect">
            <a:avLst/>
          </a:prstGeom>
          <a:solidFill>
            <a:srgbClr val="347c3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2" name="Imagem 15" descr=""/>
          <p:cNvPicPr/>
          <p:nvPr/>
        </p:nvPicPr>
        <p:blipFill>
          <a:blip r:embed="rId2"/>
          <a:stretch/>
        </p:blipFill>
        <p:spPr>
          <a:xfrm>
            <a:off x="10990080" y="5503680"/>
            <a:ext cx="729000" cy="1360080"/>
          </a:xfrm>
          <a:prstGeom prst="rect">
            <a:avLst/>
          </a:prstGeom>
          <a:ln>
            <a:noFill/>
          </a:ln>
        </p:spPr>
      </p:pic>
      <p:sp>
        <p:nvSpPr>
          <p:cNvPr id="163" name="CustomShape 3"/>
          <p:cNvSpPr/>
          <p:nvPr/>
        </p:nvSpPr>
        <p:spPr>
          <a:xfrm>
            <a:off x="191160" y="275040"/>
            <a:ext cx="7510680" cy="130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Trebuchet MS"/>
                <a:ea typeface="DejaVu Sans"/>
              </a:rPr>
              <a:t>Introdução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64" name="CustomShape 4"/>
          <p:cNvSpPr/>
          <p:nvPr/>
        </p:nvSpPr>
        <p:spPr>
          <a:xfrm>
            <a:off x="4038480" y="6346800"/>
            <a:ext cx="411192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dc641"/>
                </a:solidFill>
                <a:latin typeface="Trebuchet MS"/>
                <a:ea typeface="DejaVu Sans"/>
              </a:rPr>
              <a:t>Instituto Federal Sul-rio-grandense | câmpus Bagé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576000" y="2088000"/>
            <a:ext cx="10970280" cy="397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just">
              <a:lnSpc>
                <a:spcPct val="100000"/>
              </a:lnSpc>
            </a:pPr>
            <a:r>
              <a:rPr b="1" i="1" lang="pt-BR" sz="3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pt-BR" sz="3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pt-BR" sz="3000" spc="-1" strike="noStrike">
                <a:solidFill>
                  <a:srgbClr val="000000"/>
                </a:solidFill>
                <a:latin typeface="Arial"/>
                <a:ea typeface="DejaVu Sans"/>
              </a:rPr>
              <a:t>Trabalhos correlatos </a:t>
            </a:r>
            <a:endParaRPr b="0" lang="pt-BR" sz="3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pt-BR" sz="2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2500" spc="-1" strike="noStrike">
                <a:solidFill>
                  <a:srgbClr val="000000"/>
                </a:solidFill>
                <a:latin typeface="Arial"/>
                <a:ea typeface="DejaVu Sans"/>
              </a:rPr>
              <a:t>Trabalho de Chun, 2014: foi desenvolvido um algoritimo que emite alertas de trocas de óleo no smartfhome.</a:t>
            </a:r>
            <a:endParaRPr b="0" lang="pt-BR" sz="25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500" spc="-1" strike="noStrike">
              <a:latin typeface="Arial"/>
            </a:endParaRPr>
          </a:p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pt-BR" sz="2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2500" spc="-1" strike="noStrike">
                <a:solidFill>
                  <a:srgbClr val="000000"/>
                </a:solidFill>
                <a:latin typeface="Arial"/>
                <a:ea typeface="DejaVu Sans"/>
              </a:rPr>
              <a:t>FABIAN, 2015, apresentou um protótipo de um aplicativo pessoal de manutenção de automóveis para dispositivos móveis.</a:t>
            </a:r>
            <a:endParaRPr b="0" lang="pt-BR" sz="25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500" spc="-1" strike="noStrike">
              <a:latin typeface="Arial"/>
            </a:endParaRPr>
          </a:p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pt-BR" sz="2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2500" spc="-1" strike="noStrike">
                <a:solidFill>
                  <a:srgbClr val="000000"/>
                </a:solidFill>
                <a:latin typeface="Arial"/>
                <a:ea typeface="DejaVu Sans"/>
              </a:rPr>
              <a:t>Piacentini et al., 2012, foi desenvolvido um sistema com o foco em gerir informações de manutenções dos veı́culos.</a:t>
            </a:r>
            <a:endParaRPr b="0" lang="pt-BR" sz="25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>
                <p:childTnLst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2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7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1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7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FB674EB-E4DF-4BD8-AD4C-0AB2DA4F14A3}" type="slidenum">
              <a:rPr b="0" lang="pt-BR" sz="1200" spc="-1" strike="noStrike">
                <a:solidFill>
                  <a:srgbClr val="94979a"/>
                </a:solidFill>
                <a:latin typeface="Trebuchet MS"/>
                <a:ea typeface="DejaVu Sans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  <p:pic>
        <p:nvPicPr>
          <p:cNvPr id="167" name="Imagem 11" descr=""/>
          <p:cNvPicPr/>
          <p:nvPr/>
        </p:nvPicPr>
        <p:blipFill>
          <a:blip r:embed="rId1"/>
          <a:stretch/>
        </p:blipFill>
        <p:spPr>
          <a:xfrm rot="20524800">
            <a:off x="-49320" y="-361800"/>
            <a:ext cx="2784600" cy="3755880"/>
          </a:xfrm>
          <a:prstGeom prst="rect">
            <a:avLst/>
          </a:prstGeom>
          <a:ln>
            <a:noFill/>
          </a:ln>
        </p:spPr>
      </p:pic>
      <p:sp>
        <p:nvSpPr>
          <p:cNvPr id="168" name="CustomShape 2"/>
          <p:cNvSpPr/>
          <p:nvPr/>
        </p:nvSpPr>
        <p:spPr>
          <a:xfrm>
            <a:off x="0" y="0"/>
            <a:ext cx="12189240" cy="6855840"/>
          </a:xfrm>
          <a:prstGeom prst="rect">
            <a:avLst/>
          </a:prstGeom>
          <a:solidFill>
            <a:srgbClr val="347c3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9" name="Imagem 15" descr=""/>
          <p:cNvPicPr/>
          <p:nvPr/>
        </p:nvPicPr>
        <p:blipFill>
          <a:blip r:embed="rId2"/>
          <a:stretch/>
        </p:blipFill>
        <p:spPr>
          <a:xfrm>
            <a:off x="10990080" y="5503680"/>
            <a:ext cx="729000" cy="1360080"/>
          </a:xfrm>
          <a:prstGeom prst="rect">
            <a:avLst/>
          </a:prstGeom>
          <a:ln>
            <a:noFill/>
          </a:ln>
        </p:spPr>
      </p:pic>
      <p:sp>
        <p:nvSpPr>
          <p:cNvPr id="170" name="CustomShape 3"/>
          <p:cNvSpPr/>
          <p:nvPr/>
        </p:nvSpPr>
        <p:spPr>
          <a:xfrm>
            <a:off x="2783160" y="2448000"/>
            <a:ext cx="7510680" cy="130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7200" spc="-1" strike="noStrike">
                <a:solidFill>
                  <a:srgbClr val="8dc641"/>
                </a:solidFill>
                <a:latin typeface="Trebuchet MS"/>
                <a:ea typeface="DejaVu Sans"/>
              </a:rPr>
              <a:t>METODOLOGIA</a:t>
            </a:r>
            <a:endParaRPr b="0" lang="pt-BR" sz="7200" spc="-1" strike="noStrike">
              <a:latin typeface="Arial"/>
            </a:endParaRPr>
          </a:p>
        </p:txBody>
      </p:sp>
      <p:sp>
        <p:nvSpPr>
          <p:cNvPr id="171" name="CustomShape 4"/>
          <p:cNvSpPr/>
          <p:nvPr/>
        </p:nvSpPr>
        <p:spPr>
          <a:xfrm>
            <a:off x="4038480" y="6346800"/>
            <a:ext cx="411192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dc641"/>
                </a:solidFill>
                <a:latin typeface="Trebuchet MS"/>
                <a:ea typeface="DejaVu Sans"/>
              </a:rPr>
              <a:t>Instituto Federal Sul-rio-grandense | câmpus Bagé</a:t>
            </a:r>
            <a:endParaRPr b="0" lang="pt-BR" sz="1200" spc="-1" strike="noStrike"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F2F5D19-54C4-40AF-A19A-9192BE423324}" type="slidenum">
              <a:rPr b="0" lang="pt-BR" sz="1200" spc="-1" strike="noStrike">
                <a:solidFill>
                  <a:srgbClr val="94979a"/>
                </a:solidFill>
                <a:latin typeface="Trebuchet MS"/>
                <a:ea typeface="DejaVu Sans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  <p:pic>
        <p:nvPicPr>
          <p:cNvPr id="173" name="Imagem 11" descr=""/>
          <p:cNvPicPr/>
          <p:nvPr/>
        </p:nvPicPr>
        <p:blipFill>
          <a:blip r:embed="rId1"/>
          <a:stretch/>
        </p:blipFill>
        <p:spPr>
          <a:xfrm rot="20524800">
            <a:off x="-49320" y="-361800"/>
            <a:ext cx="2784600" cy="3755880"/>
          </a:xfrm>
          <a:prstGeom prst="rect">
            <a:avLst/>
          </a:prstGeom>
          <a:ln>
            <a:noFill/>
          </a:ln>
        </p:spPr>
      </p:pic>
      <p:sp>
        <p:nvSpPr>
          <p:cNvPr id="174" name="CustomShape 2"/>
          <p:cNvSpPr/>
          <p:nvPr/>
        </p:nvSpPr>
        <p:spPr>
          <a:xfrm>
            <a:off x="0" y="0"/>
            <a:ext cx="12189240" cy="1797840"/>
          </a:xfrm>
          <a:prstGeom prst="rect">
            <a:avLst/>
          </a:prstGeom>
          <a:solidFill>
            <a:srgbClr val="347c3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5" name="Imagem 15" descr=""/>
          <p:cNvPicPr/>
          <p:nvPr/>
        </p:nvPicPr>
        <p:blipFill>
          <a:blip r:embed="rId2"/>
          <a:stretch/>
        </p:blipFill>
        <p:spPr>
          <a:xfrm>
            <a:off x="10990080" y="5503680"/>
            <a:ext cx="729000" cy="1360080"/>
          </a:xfrm>
          <a:prstGeom prst="rect">
            <a:avLst/>
          </a:prstGeom>
          <a:ln>
            <a:noFill/>
          </a:ln>
        </p:spPr>
      </p:pic>
      <p:sp>
        <p:nvSpPr>
          <p:cNvPr id="176" name="CustomShape 3"/>
          <p:cNvSpPr/>
          <p:nvPr/>
        </p:nvSpPr>
        <p:spPr>
          <a:xfrm>
            <a:off x="191160" y="275040"/>
            <a:ext cx="7510680" cy="130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Trebuchet MS"/>
                <a:ea typeface="DejaVu Sans"/>
              </a:rPr>
              <a:t>Metodologia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77" name="CustomShape 4"/>
          <p:cNvSpPr/>
          <p:nvPr/>
        </p:nvSpPr>
        <p:spPr>
          <a:xfrm>
            <a:off x="4038480" y="6346800"/>
            <a:ext cx="411192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dc641"/>
                </a:solidFill>
                <a:latin typeface="Trebuchet MS"/>
                <a:ea typeface="DejaVu Sans"/>
              </a:rPr>
              <a:t>Instituto Federal Sul-rio-grandense | câmpus Bagé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78" name="CustomShape 5"/>
          <p:cNvSpPr/>
          <p:nvPr/>
        </p:nvSpPr>
        <p:spPr>
          <a:xfrm>
            <a:off x="576000" y="2088000"/>
            <a:ext cx="10970280" cy="397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4560" algn="ctr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Reuniões com stakeholder  </a:t>
            </a:r>
            <a:endParaRPr b="0" lang="pt-BR" sz="3200" spc="-1" strike="noStrike">
              <a:latin typeface="Arial"/>
            </a:endParaRPr>
          </a:p>
          <a:p>
            <a:pPr marL="216000" indent="-214560" algn="ctr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Coletar informações</a:t>
            </a:r>
            <a:endParaRPr b="0" lang="pt-BR" sz="3200" spc="-1" strike="noStrike">
              <a:latin typeface="Arial"/>
            </a:endParaRPr>
          </a:p>
          <a:p>
            <a:pPr marL="216000" indent="-214560" algn="ctr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Levantamento de requisitos:</a:t>
            </a:r>
            <a:endParaRPr b="0" lang="pt-BR" sz="3200" spc="-1" strike="noStrike"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1284480" y="1715040"/>
            <a:ext cx="9622800" cy="5412240"/>
          </a:xfrm>
          <a:prstGeom prst="rect">
            <a:avLst/>
          </a:prstGeom>
          <a:ln>
            <a:noFill/>
          </a:ln>
        </p:spPr>
      </p:pic>
      <p:sp>
        <p:nvSpPr>
          <p:cNvPr id="180" name="CustomShape 1"/>
          <p:cNvSpPr/>
          <p:nvPr/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24990CC-3ACF-488F-B362-FFB2843E890B}" type="slidenum">
              <a:rPr b="0" lang="pt-BR" sz="1200" spc="-1" strike="noStrike">
                <a:solidFill>
                  <a:srgbClr val="94979a"/>
                </a:solidFill>
                <a:latin typeface="Trebuchet MS"/>
                <a:ea typeface="DejaVu Sans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  <p:pic>
        <p:nvPicPr>
          <p:cNvPr id="181" name="Imagem 11" descr=""/>
          <p:cNvPicPr/>
          <p:nvPr/>
        </p:nvPicPr>
        <p:blipFill>
          <a:blip r:embed="rId2"/>
          <a:stretch/>
        </p:blipFill>
        <p:spPr>
          <a:xfrm rot="20524800">
            <a:off x="-49320" y="-361800"/>
            <a:ext cx="2784600" cy="3755880"/>
          </a:xfrm>
          <a:prstGeom prst="rect">
            <a:avLst/>
          </a:prstGeom>
          <a:ln>
            <a:noFill/>
          </a:ln>
        </p:spPr>
      </p:pic>
      <p:sp>
        <p:nvSpPr>
          <p:cNvPr id="182" name="CustomShape 2"/>
          <p:cNvSpPr/>
          <p:nvPr/>
        </p:nvSpPr>
        <p:spPr>
          <a:xfrm>
            <a:off x="720" y="0"/>
            <a:ext cx="12189240" cy="1797840"/>
          </a:xfrm>
          <a:prstGeom prst="rect">
            <a:avLst/>
          </a:prstGeom>
          <a:solidFill>
            <a:srgbClr val="347c3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3"/>
          <p:cNvSpPr/>
          <p:nvPr/>
        </p:nvSpPr>
        <p:spPr>
          <a:xfrm>
            <a:off x="191160" y="275040"/>
            <a:ext cx="7510680" cy="130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Trebuchet MS"/>
                <a:ea typeface="DejaVu Sans"/>
              </a:rPr>
              <a:t>Metodologia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84" name="CustomShape 4"/>
          <p:cNvSpPr/>
          <p:nvPr/>
        </p:nvSpPr>
        <p:spPr>
          <a:xfrm>
            <a:off x="191160" y="275040"/>
            <a:ext cx="7510680" cy="130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Trebuchet MS"/>
                <a:ea typeface="DejaVu Sans"/>
              </a:rPr>
              <a:t>Metodologia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85" name="CustomShape 5"/>
          <p:cNvSpPr/>
          <p:nvPr/>
        </p:nvSpPr>
        <p:spPr>
          <a:xfrm>
            <a:off x="227160" y="923040"/>
            <a:ext cx="5892120" cy="87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ffffff"/>
                </a:solidFill>
                <a:latin typeface="Trebuchet MS"/>
                <a:ea typeface="DejaVu Sans"/>
              </a:rPr>
              <a:t>Requisitos funcionais e não funcionais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186" name="CustomShape 6"/>
          <p:cNvSpPr/>
          <p:nvPr/>
        </p:nvSpPr>
        <p:spPr>
          <a:xfrm>
            <a:off x="227160" y="923040"/>
            <a:ext cx="4307400" cy="87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7" dur="indefinite" restart="never" nodeType="tmRoot">
          <p:childTnLst>
            <p:seq>
              <p:cTn id="78" dur="indefinite" nodeType="mainSeq">
                <p:childTnLst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2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5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9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9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1737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2015-05-22T17:18:56Z</dcterms:created>
  <dc:creator>Lisiane Correa Gomes Silveira</dc:creator>
  <dc:description/>
  <dc:language>pt-BR</dc:language>
  <cp:lastModifiedBy/>
  <dcterms:modified xsi:type="dcterms:W3CDTF">2022-04-11T00:02:12Z</dcterms:modified>
  <cp:revision>335</cp:revision>
  <dc:subject/>
  <dc:title>Cidadania e Diversidade na Rede Federal de EPT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