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9600" cy="1584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720" cy="25045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760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160" cy="101700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9480" cy="11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9600" cy="1584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760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8160" cy="101700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0320" cy="380016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0720" cy="25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720" cy="250452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160" cy="101700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7200" y="2726280"/>
            <a:ext cx="1061100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66360" y="34560"/>
            <a:ext cx="733356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720" cy="250452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760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7200" y="2726640"/>
            <a:ext cx="1061100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296000" y="34560"/>
            <a:ext cx="103888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760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3200" y="2726640"/>
            <a:ext cx="1061100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431360" y="32760"/>
            <a:ext cx="97696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2021-05-14T12:07:56Z</dcterms:modified>
  <cp:revision>137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