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320" cy="1584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440" cy="25052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83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880" cy="10177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3020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0320" cy="1584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83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8880" cy="101772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1040" cy="380088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1440" cy="25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440" cy="250524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880" cy="10177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7920" y="2725560"/>
            <a:ext cx="1061172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25680" y="32760"/>
            <a:ext cx="7421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440" cy="25052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83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348200" y="648000"/>
            <a:ext cx="9576000" cy="617040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 rot="16200000">
            <a:off x="-4417920" y="2725920"/>
            <a:ext cx="1061172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83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59080" y="144000"/>
            <a:ext cx="11633040" cy="671400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 rot="16200000">
            <a:off x="-4993920" y="2725920"/>
            <a:ext cx="1061172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2021-05-10T13:22:23Z</dcterms:modified>
  <cp:revision>133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