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520" cy="15829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40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Projeto de Software (Banco de Dados)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520" cy="15829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103320" y="1738800"/>
            <a:ext cx="11960280" cy="483480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 rot="16200000">
            <a:off x="-4992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78760" y="32760"/>
            <a:ext cx="10514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 rot="16200000">
            <a:off x="-4992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Imagem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5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104760" y="0"/>
            <a:ext cx="11929320" cy="6857280"/>
          </a:xfrm>
          <a:prstGeom prst="rect">
            <a:avLst/>
          </a:prstGeom>
          <a:ln>
            <a:noFill/>
          </a:ln>
        </p:spPr>
      </p:pic>
      <p:pic>
        <p:nvPicPr>
          <p:cNvPr id="57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 rot="16200000">
            <a:off x="-4416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2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rot="16200000">
            <a:off x="-4416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4" name="Imagem 2" descr=""/>
          <p:cNvPicPr/>
          <p:nvPr/>
        </p:nvPicPr>
        <p:blipFill>
          <a:blip r:embed="rId1"/>
          <a:stretch/>
        </p:blipFill>
        <p:spPr>
          <a:xfrm>
            <a:off x="84240" y="0"/>
            <a:ext cx="12107160" cy="685728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6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Application>LibreOffice/6.0.7.3$Linux_X86_64 LibreOffice_project/00m0$Build-3</Application>
  <Words>59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gieder</dc:creator>
  <dc:description/>
  <dc:language>pt-BR</dc:language>
  <cp:lastModifiedBy/>
  <dcterms:modified xsi:type="dcterms:W3CDTF">2021-05-18T20:11:39Z</dcterms:modified>
  <cp:revision>144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