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403560" y="1224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Diagrama de caso de uso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1836000" y="1872000"/>
            <a:ext cx="795600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7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48" name="TextShape 3"/>
          <p:cNvSpPr txBox="1"/>
          <p:nvPr/>
        </p:nvSpPr>
        <p:spPr>
          <a:xfrm>
            <a:off x="403560" y="1224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Diagrama de Classe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2484000" y="1800720"/>
            <a:ext cx="5859720" cy="50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3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54" name="TextShape 3"/>
          <p:cNvSpPr txBox="1"/>
          <p:nvPr/>
        </p:nvSpPr>
        <p:spPr>
          <a:xfrm>
            <a:off x="403560" y="1224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Modelo Lógico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2088000" y="1923480"/>
            <a:ext cx="6248520" cy="493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9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60" name="TextShape 3"/>
          <p:cNvSpPr txBox="1"/>
          <p:nvPr/>
        </p:nvSpPr>
        <p:spPr>
          <a:xfrm>
            <a:off x="403560" y="1224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Modelo Físico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Shape 4"/>
          <p:cNvSpPr txBox="1"/>
          <p:nvPr/>
        </p:nvSpPr>
        <p:spPr>
          <a:xfrm>
            <a:off x="2016000" y="2173680"/>
            <a:ext cx="6386760" cy="265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CREATE TABLE IF NOT EXISTS `bd-sus`.`agenda` (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`cod-agenda` INT NOT NULL AUTO_INCREMENT,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`data-agendamento` DATETIME NOT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`hora-agendamento` VARCHAR(45) NOT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`num-fichas` INT NOT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`status-agenda` CHAR(1) NOT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PRIMARY KEY (`cod-agenda`),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UNIQUE INDEX `num-fichas_UNIQUE` (`num-fichas` ASC))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ENGINE = InnoDB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DEFAULT CHARACTER SET = latin1;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64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65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66" name="TextShape 3"/>
          <p:cNvSpPr txBox="1"/>
          <p:nvPr/>
        </p:nvSpPr>
        <p:spPr>
          <a:xfrm>
            <a:off x="403560" y="1224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Modelo Físico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Shape 4"/>
          <p:cNvSpPr txBox="1"/>
          <p:nvPr/>
        </p:nvSpPr>
        <p:spPr>
          <a:xfrm>
            <a:off x="1800000" y="2135880"/>
            <a:ext cx="7263000" cy="393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CREATE TABLE IF NOT EXISTS `bd-sus`.`especialidade` (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`cod-especialidade` INT NOT NULL AUTO_INCREMENT,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`nome-especialidade` VARCHAR(60) NOT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`descricao-especialidade` VARCHAR(100)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`agenda_cod-agenda` INT NOT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PRIMARY KEY (`cod-especialidade`, `agenda_cod-agenda`),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INDEX `fk_especialidade_agenda_idx` (`agenda_cod-agenda` ASC),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CONSTRAINT `fk_especialidade_agenda`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FOREIGN KEY (`agenda_cod-agenda`)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REFERENCES `bd-sus`.`agenda` (`cod-agenda`)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ON DELETE NO ACTION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ON UPDATE NO ACTION)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ENGINE = InnoDB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DEFAULT CHARACTER SET = latin1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COLLATE = latin1_german2_ci;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70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7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72" name="TextShape 3"/>
          <p:cNvSpPr txBox="1"/>
          <p:nvPr/>
        </p:nvSpPr>
        <p:spPr>
          <a:xfrm>
            <a:off x="403560" y="1224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Modelo Físico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Shape 4"/>
          <p:cNvSpPr txBox="1"/>
          <p:nvPr/>
        </p:nvSpPr>
        <p:spPr>
          <a:xfrm>
            <a:off x="1593720" y="2125800"/>
            <a:ext cx="7334280" cy="34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CREATE TABLE IF NOT EXISTS `bd-sus`.`ubs` (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`cod-ubs` INT NOT NULL AUTO_INCREMENT,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`nome-ubs` VARCHAR(100)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`rua-ubs` VARCHAR(45)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`numero-rua-ubs` VARCHAR(45)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`bairro-ubs` VARCHAR(45)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`cidade-ubs` VARCHAR(45)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`email-ubs` VARCHAR(45)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`uf-ubs` CHAR(2)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PRIMARY KEY (`cod-ubs`),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UNIQUE INDEX `nome-ubs_UNIQUE` (`nome-ubs` ASC))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ENGINE = InnoDB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DEFAULT CHARACTER SET = latin1;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77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78" name="TextShape 3"/>
          <p:cNvSpPr txBox="1"/>
          <p:nvPr/>
        </p:nvSpPr>
        <p:spPr>
          <a:xfrm>
            <a:off x="403560" y="1116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Modelo Físico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4"/>
          <p:cNvSpPr txBox="1"/>
          <p:nvPr/>
        </p:nvSpPr>
        <p:spPr>
          <a:xfrm>
            <a:off x="576000" y="1692000"/>
            <a:ext cx="11115720" cy="546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CREATE TABLE IF NOT EXISTS `bd-sus`.`especialidade_has_ubs` (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`especialidade_cod-especialidade` INT NOT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`especialidade_agenda_cod-agenda` INT NOT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`ubs_cod-ubs` INT NOT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PRIMARY KEY (`especialidade_cod-especialidade`, `especialidade_agenda_cod-agenda`, `ubs_cod-ubs`),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INDEX `fk_especialidade_has_ubs_ubs1_idx` (`ubs_cod-ubs` ASC),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INDEX `fk_especialidade_has_ubs_especialidade1_idx` (`especialidade_cod-especialidade` ASC, `especialidade_agenda_cod-agenda` ASC),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CONSTRAINT `fk_especialidade_has_ubs_especialidade1`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FOREIGN KEY (`especialidade_cod-especialidade` , `especialidade_agenda_cod-agenda`)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REFERENCES `bd-sus`.`especialidade` (`cod-especialidade` , `agenda_cod-agenda`)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ON DELETE NO ACTION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ON UPDATE NO ACTION,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CONSTRAINT `fk_especialidade_has_ubs_ubs1`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FOREIGN KEY (`ubs_cod-ubs`)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REFERENCES `bd-sus`.`ubs` (`cod-ubs`)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ON DELETE NO ACTION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ON UPDATE NO ACTION)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ENGINE = InnoDB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DEFAULT CHARACTER SET = latin1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COLLATE = latin1_german2_ci;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83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84" name="TextShape 3"/>
          <p:cNvSpPr txBox="1"/>
          <p:nvPr/>
        </p:nvSpPr>
        <p:spPr>
          <a:xfrm>
            <a:off x="403560" y="1116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Modelo Físico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0" y="1728000"/>
            <a:ext cx="11874600" cy="54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CREATE TABLE IF NOT EXISTS `bd-sus`.`especialidade_has_usuario` (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`especialidade_cod-especialidade` INT NOT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`especialidade_agenda_cod-agenda` INT NOT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`usuario_cod-usuario` INT NOT NULL,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PRIMARY KEY (`especialidade_cod-especialidade`, `especialidade_agenda_cod-agenda`, `usuario_cod-usuario`),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INDEX `fk_especialidade_has_usuario_usuario1_idx` (`usuario_cod-usuario` ASC),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INDEX `fk_especialidade_has_usuario_especialidade1_idx` (`especialidade_cod-especialidade` ASC, `especialidade_agenda_cod-agenda` ASC),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CONSTRAINT `fk_especialidade_has_usuario_especialidade1`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FOREIGN KEY (`especialidade_cod-especialidade` , `especialidade_agenda_cod-agenda`)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REFERENCES `bd-sus`.`especialidade` (`cod-especialidade` , `agenda_cod-agenda`)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ON DELETE NO ACTION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ON UPDATE NO ACTION,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</a:t>
            </a:r>
            <a:r>
              <a:rPr b="0" lang="pt-BR" sz="1800" spc="-1" strike="noStrike">
                <a:latin typeface="Arial"/>
              </a:rPr>
              <a:t>CONSTRAINT `fk_especialidade_has_usuario_usuario1`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FOREIGN KEY (`usuario_cod-usuario`)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REFERENCES `bd-sus`.`usuario` (`cod-usuario`)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ON DELETE NO ACTION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   </a:t>
            </a:r>
            <a:r>
              <a:rPr b="0" lang="pt-BR" sz="1800" spc="-1" strike="noStrike">
                <a:latin typeface="Arial"/>
              </a:rPr>
              <a:t>ON UPDATE NO ACTION)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ENGINE = InnoDB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DEFAULT CHARACTER SET = latin1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COLLATE = latin1_german2_ci;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89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403560" y="1116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Modelo Físico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2808000" y="1755360"/>
            <a:ext cx="4723920" cy="47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Application>LibreOffice/6.0.7.3$Linux_X86_64 LibreOffice_project/00m0$Build-3</Application>
  <Words>384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2021-04-30T20:24:53Z</dcterms:modified>
  <cp:revision>114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