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50EFCCE-57DD-48FA-AFF9-DCEF957A8902}" type="slidenum">
              <a:rPr b="0" lang="pt-BR" sz="1400" spc="-1" strike="noStrike">
                <a:latin typeface="Times New Roman"/>
              </a:rPr>
              <a:t>2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376000" y="108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2448000" y="1127160"/>
            <a:ext cx="1872000" cy="63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88000" y="2196000"/>
            <a:ext cx="208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4608000" y="1512000"/>
            <a:ext cx="1800000" cy="144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Decisao</a:t>
            </a:r>
            <a:endParaRPr b="0" lang="pt-BR" sz="1800" spc="-1" strike="noStrike">
              <a:latin typeface="Arial"/>
            </a:endParaRPr>
          </a:p>
          <a:p>
            <a:pPr algn="ctr"/>
            <a:r>
              <a:rPr b="0" lang="pt-BR" sz="1800" spc="-1" strike="noStrike">
                <a:latin typeface="Arial"/>
              </a:rPr>
              <a:t>If( ) { }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2160000" y="342000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6" name="Group 6"/>
          <p:cNvGrpSpPr/>
          <p:nvPr/>
        </p:nvGrpSpPr>
        <p:grpSpPr>
          <a:xfrm>
            <a:off x="6684120" y="1152000"/>
            <a:ext cx="1739880" cy="418320"/>
            <a:chOff x="6684120" y="1152000"/>
            <a:chExt cx="1739880" cy="418320"/>
          </a:xfrm>
        </p:grpSpPr>
        <p:sp>
          <p:nvSpPr>
            <p:cNvPr id="47" name="Line 7"/>
            <p:cNvSpPr/>
            <p:nvPr/>
          </p:nvSpPr>
          <p:spPr>
            <a:xfrm>
              <a:off x="6756120" y="1152000"/>
              <a:ext cx="1584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TextShape 8"/>
            <p:cNvSpPr txBox="1"/>
            <p:nvPr/>
          </p:nvSpPr>
          <p:spPr>
            <a:xfrm>
              <a:off x="6684120" y="1224000"/>
              <a:ext cx="1739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49" name="Line 9"/>
          <p:cNvSpPr/>
          <p:nvPr/>
        </p:nvSpPr>
        <p:spPr>
          <a:xfrm>
            <a:off x="3240000" y="75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2232000" y="4572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3240000" y="1800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3240000" y="3024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3"/>
          <p:cNvSpPr/>
          <p:nvPr/>
        </p:nvSpPr>
        <p:spPr>
          <a:xfrm>
            <a:off x="3240000" y="417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376000" y="-180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2448000" y="839160"/>
            <a:ext cx="1872000" cy="63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Entrada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2088000" y="1908000"/>
            <a:ext cx="2088000" cy="864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Processamento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2592000" y="3096000"/>
            <a:ext cx="1224000" cy="79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200" spc="-1" strike="noStrike">
                <a:latin typeface="Arial"/>
              </a:rPr>
              <a:t>De</a:t>
            </a:r>
            <a:r>
              <a:rPr b="0" lang="pt-BR" sz="1200" spc="-1" strike="noStrike">
                <a:latin typeface="Arial"/>
              </a:rPr>
              <a:t>cis</a:t>
            </a:r>
            <a:r>
              <a:rPr b="0" lang="pt-BR" sz="1200" spc="-1" strike="noStrike">
                <a:latin typeface="Arial"/>
              </a:rPr>
              <a:t>ao</a:t>
            </a:r>
            <a:endParaRPr b="0" lang="pt-BR" sz="1200" spc="-1" strike="noStrike">
              <a:latin typeface="Arial"/>
            </a:endParaRPr>
          </a:p>
          <a:p>
            <a:pPr algn="ctr"/>
            <a:r>
              <a:rPr b="0" lang="pt-BR" sz="1200" spc="-1" strike="noStrike">
                <a:latin typeface="Arial"/>
              </a:rPr>
              <a:t>If( ) </a:t>
            </a:r>
            <a:r>
              <a:rPr b="0" lang="pt-BR" sz="1200" spc="-1" strike="noStrike">
                <a:latin typeface="Arial"/>
              </a:rPr>
              <a:t>{ }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3780000" y="435600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59" name="Group 6"/>
          <p:cNvGrpSpPr/>
          <p:nvPr/>
        </p:nvGrpSpPr>
        <p:grpSpPr>
          <a:xfrm>
            <a:off x="6684120" y="1152000"/>
            <a:ext cx="1739880" cy="418320"/>
            <a:chOff x="6684120" y="1152000"/>
            <a:chExt cx="1739880" cy="418320"/>
          </a:xfrm>
        </p:grpSpPr>
        <p:sp>
          <p:nvSpPr>
            <p:cNvPr id="60" name="Line 7"/>
            <p:cNvSpPr/>
            <p:nvPr/>
          </p:nvSpPr>
          <p:spPr>
            <a:xfrm>
              <a:off x="6756120" y="1152000"/>
              <a:ext cx="1584000" cy="0"/>
            </a:xfrm>
            <a:prstGeom prst="line">
              <a:avLst/>
            </a:prstGeom>
            <a:ln>
              <a:solidFill>
                <a:srgbClr val="00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TextShape 8"/>
            <p:cNvSpPr txBox="1"/>
            <p:nvPr/>
          </p:nvSpPr>
          <p:spPr>
            <a:xfrm>
              <a:off x="6684120" y="1224000"/>
              <a:ext cx="17398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/>
            <a:p>
              <a:r>
                <a:rPr b="0" lang="pt-BR" sz="1800" spc="-1" strike="noStrike">
                  <a:latin typeface="Arial"/>
                </a:rPr>
                <a:t>Fluxo de dados</a:t>
              </a:r>
              <a:endParaRPr b="0" lang="pt-BR" sz="1800" spc="-1" strike="noStrike">
                <a:latin typeface="Arial"/>
              </a:endParaRPr>
            </a:p>
          </p:txBody>
        </p:sp>
      </p:grpSp>
      <p:sp>
        <p:nvSpPr>
          <p:cNvPr id="62" name="Line 9"/>
          <p:cNvSpPr/>
          <p:nvPr/>
        </p:nvSpPr>
        <p:spPr>
          <a:xfrm>
            <a:off x="3240000" y="46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10"/>
          <p:cNvSpPr/>
          <p:nvPr/>
        </p:nvSpPr>
        <p:spPr>
          <a:xfrm>
            <a:off x="2304000" y="5904000"/>
            <a:ext cx="1800000" cy="648000"/>
          </a:xfrm>
          <a:custGeom>
            <a:avLst/>
            <a:gdLst/>
            <a:ahLst/>
            <a:rect l="0" t="0" r="r" b="b"/>
            <a:pathLst>
              <a:path w="5002" h="1801">
                <a:moveTo>
                  <a:pt x="300" y="0"/>
                </a:moveTo>
                <a:cubicBezTo>
                  <a:pt x="150" y="0"/>
                  <a:pt x="0" y="150"/>
                  <a:pt x="0" y="300"/>
                </a:cubicBezTo>
                <a:lnTo>
                  <a:pt x="0" y="1500"/>
                </a:lnTo>
                <a:cubicBezTo>
                  <a:pt x="0" y="1650"/>
                  <a:pt x="150" y="1800"/>
                  <a:pt x="300" y="1800"/>
                </a:cubicBezTo>
                <a:lnTo>
                  <a:pt x="4700" y="1800"/>
                </a:lnTo>
                <a:cubicBezTo>
                  <a:pt x="4850" y="1800"/>
                  <a:pt x="5001" y="1650"/>
                  <a:pt x="5001" y="1500"/>
                </a:cubicBezTo>
                <a:lnTo>
                  <a:pt x="5001" y="300"/>
                </a:lnTo>
                <a:cubicBezTo>
                  <a:pt x="5001" y="150"/>
                  <a:pt x="4850" y="0"/>
                  <a:pt x="4700" y="0"/>
                </a:cubicBezTo>
                <a:lnTo>
                  <a:pt x="3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inicio/fim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4" name="Line 11"/>
          <p:cNvSpPr/>
          <p:nvPr/>
        </p:nvSpPr>
        <p:spPr>
          <a:xfrm>
            <a:off x="3240000" y="1512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12"/>
          <p:cNvSpPr/>
          <p:nvPr/>
        </p:nvSpPr>
        <p:spPr>
          <a:xfrm>
            <a:off x="3240000" y="2736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13"/>
          <p:cNvSpPr/>
          <p:nvPr/>
        </p:nvSpPr>
        <p:spPr>
          <a:xfrm>
            <a:off x="3816000" y="3456000"/>
            <a:ext cx="86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14"/>
          <p:cNvSpPr/>
          <p:nvPr/>
        </p:nvSpPr>
        <p:spPr>
          <a:xfrm>
            <a:off x="1692000" y="3456000"/>
            <a:ext cx="86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15"/>
          <p:cNvSpPr/>
          <p:nvPr/>
        </p:nvSpPr>
        <p:spPr>
          <a:xfrm>
            <a:off x="4680000" y="3456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16"/>
          <p:cNvSpPr/>
          <p:nvPr/>
        </p:nvSpPr>
        <p:spPr>
          <a:xfrm>
            <a:off x="1692000" y="3456000"/>
            <a:ext cx="0" cy="93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7"/>
          <p:cNvSpPr/>
          <p:nvPr/>
        </p:nvSpPr>
        <p:spPr>
          <a:xfrm>
            <a:off x="828360" y="4356360"/>
            <a:ext cx="1944000" cy="792000"/>
          </a:xfrm>
          <a:prstGeom prst="foldedCorner">
            <a:avLst>
              <a:gd name="adj" fmla="val 32291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pt-BR" sz="1800" spc="-1" strike="noStrike">
                <a:latin typeface="Arial"/>
              </a:rPr>
              <a:t>Saida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1" name="Line 18"/>
          <p:cNvSpPr/>
          <p:nvPr/>
        </p:nvSpPr>
        <p:spPr>
          <a:xfrm>
            <a:off x="4680000" y="5148000"/>
            <a:ext cx="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19"/>
          <p:cNvSpPr/>
          <p:nvPr/>
        </p:nvSpPr>
        <p:spPr>
          <a:xfrm>
            <a:off x="1620000" y="5148000"/>
            <a:ext cx="0" cy="3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20"/>
          <p:cNvSpPr/>
          <p:nvPr/>
        </p:nvSpPr>
        <p:spPr>
          <a:xfrm flipH="1">
            <a:off x="3168000" y="5544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21"/>
          <p:cNvSpPr/>
          <p:nvPr/>
        </p:nvSpPr>
        <p:spPr>
          <a:xfrm flipH="1">
            <a:off x="1620000" y="5544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22"/>
          <p:cNvSpPr/>
          <p:nvPr/>
        </p:nvSpPr>
        <p:spPr>
          <a:xfrm>
            <a:off x="3168000" y="5508000"/>
            <a:ext cx="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2021-04-27T09:55:16Z</dcterms:created>
  <dc:creator/>
  <dc:description/>
  <dc:language>pt-BR</dc:language>
  <cp:lastModifiedBy/>
  <dcterms:modified xsi:type="dcterms:W3CDTF">2021-04-27T10:21:11Z</dcterms:modified>
  <cp:revision>4</cp:revision>
  <dc:subject/>
  <dc:title/>
</cp:coreProperties>
</file>