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2918160" y="1870200"/>
            <a:ext cx="7511760" cy="13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92D050"/>
                </a:solidFill>
                <a:latin typeface="Arial"/>
                <a:ea typeface="DejaVu Sans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0400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3415320" y="2748600"/>
            <a:ext cx="4889880" cy="82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188000" y="3969720"/>
            <a:ext cx="9574560" cy="13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Será usado a ferramenta </a:t>
            </a:r>
            <a:r>
              <a:rPr lang="pt-BR" sz="1800" b="1" strike="noStrike" spc="-1" dirty="0" err="1">
                <a:solidFill>
                  <a:srgbClr val="62A73B"/>
                </a:solidFill>
                <a:latin typeface="Arial"/>
                <a:ea typeface="DejaVu Sans"/>
              </a:rPr>
              <a:t>git</a:t>
            </a: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 para controle de versionamento do sistema a ser desenvolvido, além disso durante a etapa de desenvolvimento será usado o método cascata onde será feito todo o planejamento, execução, validação e entrega do produto final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pic>
        <p:nvPicPr>
          <p:cNvPr id="44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7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520" cy="179928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46116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320000" y="1316880"/>
            <a:ext cx="4003560" cy="123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Cronograma de Gantt </a:t>
            </a:r>
            <a:endParaRPr lang="pt-BR" sz="2600" b="0" strike="noStrike" spc="-1">
              <a:latin typeface="Arial"/>
            </a:endParaRPr>
          </a:p>
        </p:txBody>
      </p:sp>
      <p:pic>
        <p:nvPicPr>
          <p:cNvPr id="150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  <p:pic>
        <p:nvPicPr>
          <p:cNvPr id="151" name="Imagem 2"/>
          <p:cNvPicPr/>
          <p:nvPr/>
        </p:nvPicPr>
        <p:blipFill>
          <a:blip r:embed="rId4"/>
          <a:stretch/>
        </p:blipFill>
        <p:spPr>
          <a:xfrm>
            <a:off x="2661480" y="2213280"/>
            <a:ext cx="7587000" cy="426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2313000" y="1689120"/>
            <a:ext cx="7511760" cy="13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50400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3623760" y="2355840"/>
            <a:ext cx="4889880" cy="82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1188000" y="3969720"/>
            <a:ext cx="957456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603360" y="3414600"/>
            <a:ext cx="10984320" cy="210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- Será feito o levantamento de requisitos e todas as necessidades que o sistema precisa ter.</a:t>
            </a: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- Depois iremos para a fase de planejamento onde definiremos as estimativas, cronograma e</a:t>
            </a: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 o acompanhamento.</a:t>
            </a: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- Após isso partiremos para a modelagem onde será feito a análise do projeto.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- Depois chegaremos a fase da codificação e testes.</a:t>
            </a: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62A73B"/>
                </a:solidFill>
                <a:latin typeface="Arial"/>
                <a:ea typeface="DejaVu Sans"/>
              </a:rPr>
              <a:t>- Por ultimo a entrega do projeto final.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0" y="0"/>
            <a:ext cx="914292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2296800" y="2234160"/>
            <a:ext cx="7511760" cy="13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50400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3415320" y="2748600"/>
            <a:ext cx="4889880" cy="82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576000" y="3969720"/>
            <a:ext cx="957456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0" name="Line 6"/>
          <p:cNvSpPr/>
          <p:nvPr/>
        </p:nvSpPr>
        <p:spPr>
          <a:xfrm>
            <a:off x="576000" y="396972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1" name="Group 7"/>
          <p:cNvGrpSpPr/>
          <p:nvPr/>
        </p:nvGrpSpPr>
        <p:grpSpPr>
          <a:xfrm>
            <a:off x="1349280" y="3916800"/>
            <a:ext cx="1222560" cy="754560"/>
            <a:chOff x="1349280" y="3916800"/>
            <a:chExt cx="1222560" cy="754560"/>
          </a:xfrm>
        </p:grpSpPr>
        <p:sp>
          <p:nvSpPr>
            <p:cNvPr id="62" name="CustomShape 8"/>
            <p:cNvSpPr/>
            <p:nvPr/>
          </p:nvSpPr>
          <p:spPr>
            <a:xfrm>
              <a:off x="1349280" y="3916800"/>
              <a:ext cx="1222560" cy="75456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9"/>
            <p:cNvSpPr/>
            <p:nvPr/>
          </p:nvSpPr>
          <p:spPr>
            <a:xfrm>
              <a:off x="1493280" y="4204800"/>
              <a:ext cx="179280" cy="425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10"/>
            <p:cNvSpPr/>
            <p:nvPr/>
          </p:nvSpPr>
          <p:spPr>
            <a:xfrm>
              <a:off x="1457280" y="4118760"/>
              <a:ext cx="1081440" cy="37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-Levantamento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 de requisitos</a:t>
              </a:r>
              <a:endParaRPr lang="pt-BR" sz="1000" b="0" strike="noStrike" spc="-1">
                <a:latin typeface="Arial"/>
              </a:endParaRPr>
            </a:p>
          </p:txBody>
        </p:sp>
      </p:grpSp>
      <p:sp>
        <p:nvSpPr>
          <p:cNvPr id="65" name="Line 11"/>
          <p:cNvSpPr/>
          <p:nvPr/>
        </p:nvSpPr>
        <p:spPr>
          <a:xfrm>
            <a:off x="2664000" y="407772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2"/>
          <p:cNvSpPr/>
          <p:nvPr/>
        </p:nvSpPr>
        <p:spPr>
          <a:xfrm>
            <a:off x="3673800" y="416556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7" name="Group 13"/>
          <p:cNvGrpSpPr/>
          <p:nvPr/>
        </p:nvGrpSpPr>
        <p:grpSpPr>
          <a:xfrm>
            <a:off x="3529800" y="3877560"/>
            <a:ext cx="1222560" cy="754560"/>
            <a:chOff x="3529800" y="3877560"/>
            <a:chExt cx="1222560" cy="754560"/>
          </a:xfrm>
        </p:grpSpPr>
        <p:sp>
          <p:nvSpPr>
            <p:cNvPr id="68" name="CustomShape 14"/>
            <p:cNvSpPr/>
            <p:nvPr/>
          </p:nvSpPr>
          <p:spPr>
            <a:xfrm>
              <a:off x="3529800" y="3877560"/>
              <a:ext cx="1222560" cy="75456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15"/>
            <p:cNvSpPr/>
            <p:nvPr/>
          </p:nvSpPr>
          <p:spPr>
            <a:xfrm>
              <a:off x="3637800" y="3899520"/>
              <a:ext cx="104508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-Planejamento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-Estimativas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-cronograma</a:t>
              </a:r>
              <a:endParaRPr lang="pt-BR" sz="1000" b="0" strike="noStrike" spc="-1">
                <a:latin typeface="Arial"/>
              </a:endParaRPr>
            </a:p>
          </p:txBody>
        </p:sp>
      </p:grpSp>
      <p:sp>
        <p:nvSpPr>
          <p:cNvPr id="70" name="Line 16"/>
          <p:cNvSpPr/>
          <p:nvPr/>
        </p:nvSpPr>
        <p:spPr>
          <a:xfrm>
            <a:off x="4896360" y="418608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1" name="Group 17"/>
          <p:cNvGrpSpPr/>
          <p:nvPr/>
        </p:nvGrpSpPr>
        <p:grpSpPr>
          <a:xfrm>
            <a:off x="5971320" y="3902040"/>
            <a:ext cx="1222560" cy="758880"/>
            <a:chOff x="5971320" y="3902040"/>
            <a:chExt cx="1222560" cy="758880"/>
          </a:xfrm>
        </p:grpSpPr>
        <p:sp>
          <p:nvSpPr>
            <p:cNvPr id="72" name="CustomShape 18"/>
            <p:cNvSpPr/>
            <p:nvPr/>
          </p:nvSpPr>
          <p:spPr>
            <a:xfrm>
              <a:off x="5971320" y="3906360"/>
              <a:ext cx="1222560" cy="75456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19"/>
            <p:cNvSpPr/>
            <p:nvPr/>
          </p:nvSpPr>
          <p:spPr>
            <a:xfrm>
              <a:off x="6115320" y="4194360"/>
              <a:ext cx="179280" cy="425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20"/>
            <p:cNvSpPr/>
            <p:nvPr/>
          </p:nvSpPr>
          <p:spPr>
            <a:xfrm>
              <a:off x="6168240" y="3902040"/>
              <a:ext cx="91836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-Modelagem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E Análise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 do projeto</a:t>
              </a:r>
              <a:endParaRPr lang="pt-BR" sz="1000" b="0" strike="noStrike" spc="-1">
                <a:latin typeface="Arial"/>
              </a:endParaRPr>
            </a:p>
          </p:txBody>
        </p:sp>
      </p:grpSp>
      <p:sp>
        <p:nvSpPr>
          <p:cNvPr id="75" name="Line 21"/>
          <p:cNvSpPr/>
          <p:nvPr/>
        </p:nvSpPr>
        <p:spPr>
          <a:xfrm>
            <a:off x="7128720" y="429444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6" name="Group 22"/>
          <p:cNvGrpSpPr/>
          <p:nvPr/>
        </p:nvGrpSpPr>
        <p:grpSpPr>
          <a:xfrm>
            <a:off x="8240760" y="3906360"/>
            <a:ext cx="1222560" cy="754560"/>
            <a:chOff x="8240760" y="3906360"/>
            <a:chExt cx="1222560" cy="754560"/>
          </a:xfrm>
        </p:grpSpPr>
        <p:sp>
          <p:nvSpPr>
            <p:cNvPr id="77" name="CustomShape 23"/>
            <p:cNvSpPr/>
            <p:nvPr/>
          </p:nvSpPr>
          <p:spPr>
            <a:xfrm>
              <a:off x="8240760" y="3906360"/>
              <a:ext cx="1222560" cy="75456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24"/>
            <p:cNvSpPr/>
            <p:nvPr/>
          </p:nvSpPr>
          <p:spPr>
            <a:xfrm>
              <a:off x="8384760" y="4194360"/>
              <a:ext cx="179280" cy="425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25"/>
            <p:cNvSpPr/>
            <p:nvPr/>
          </p:nvSpPr>
          <p:spPr>
            <a:xfrm>
              <a:off x="8429040" y="3932280"/>
              <a:ext cx="939600" cy="37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-Codificação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e testes</a:t>
              </a:r>
              <a:endParaRPr lang="pt-BR" sz="1000" b="0" strike="noStrike" spc="-1">
                <a:latin typeface="Arial"/>
              </a:endParaRPr>
            </a:p>
          </p:txBody>
        </p:sp>
      </p:grpSp>
      <p:sp>
        <p:nvSpPr>
          <p:cNvPr id="80" name="Line 26"/>
          <p:cNvSpPr/>
          <p:nvPr/>
        </p:nvSpPr>
        <p:spPr>
          <a:xfrm>
            <a:off x="9613080" y="447480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" name="Group 27"/>
          <p:cNvGrpSpPr/>
          <p:nvPr/>
        </p:nvGrpSpPr>
        <p:grpSpPr>
          <a:xfrm>
            <a:off x="10435320" y="3849840"/>
            <a:ext cx="1222560" cy="806400"/>
            <a:chOff x="10435320" y="3849840"/>
            <a:chExt cx="1222560" cy="806400"/>
          </a:xfrm>
        </p:grpSpPr>
        <p:sp>
          <p:nvSpPr>
            <p:cNvPr id="82" name="CustomShape 28"/>
            <p:cNvSpPr/>
            <p:nvPr/>
          </p:nvSpPr>
          <p:spPr>
            <a:xfrm>
              <a:off x="10435320" y="3849840"/>
              <a:ext cx="1222560" cy="75456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29"/>
            <p:cNvSpPr/>
            <p:nvPr/>
          </p:nvSpPr>
          <p:spPr>
            <a:xfrm>
              <a:off x="10579320" y="4137840"/>
              <a:ext cx="179280" cy="425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30"/>
            <p:cNvSpPr/>
            <p:nvPr/>
          </p:nvSpPr>
          <p:spPr>
            <a:xfrm>
              <a:off x="10664280" y="3999960"/>
              <a:ext cx="834480" cy="656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-Entrega 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do projeto 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Final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>
                <a:latin typeface="Arial"/>
              </a:endParaRPr>
            </a:p>
          </p:txBody>
        </p:sp>
      </p:grpSp>
      <p:sp>
        <p:nvSpPr>
          <p:cNvPr id="85" name="Line 31"/>
          <p:cNvSpPr/>
          <p:nvPr/>
        </p:nvSpPr>
        <p:spPr>
          <a:xfrm flipV="1">
            <a:off x="289800" y="4305240"/>
            <a:ext cx="1059480" cy="1692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Line 32"/>
          <p:cNvSpPr/>
          <p:nvPr/>
        </p:nvSpPr>
        <p:spPr>
          <a:xfrm>
            <a:off x="2593800" y="4325760"/>
            <a:ext cx="936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33"/>
          <p:cNvSpPr/>
          <p:nvPr/>
        </p:nvSpPr>
        <p:spPr>
          <a:xfrm>
            <a:off x="4752000" y="4284000"/>
            <a:ext cx="1224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34"/>
          <p:cNvSpPr/>
          <p:nvPr/>
        </p:nvSpPr>
        <p:spPr>
          <a:xfrm>
            <a:off x="7194600" y="4284000"/>
            <a:ext cx="104508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35"/>
          <p:cNvSpPr/>
          <p:nvPr/>
        </p:nvSpPr>
        <p:spPr>
          <a:xfrm flipV="1">
            <a:off x="9463680" y="4271760"/>
            <a:ext cx="971280" cy="1224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0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  <p:sp>
        <p:nvSpPr>
          <p:cNvPr id="91" name="Line 36"/>
          <p:cNvSpPr/>
          <p:nvPr/>
        </p:nvSpPr>
        <p:spPr>
          <a:xfrm>
            <a:off x="360000" y="4104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37"/>
          <p:cNvSpPr/>
          <p:nvPr/>
        </p:nvSpPr>
        <p:spPr>
          <a:xfrm>
            <a:off x="2700000" y="4212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38"/>
          <p:cNvSpPr/>
          <p:nvPr/>
        </p:nvSpPr>
        <p:spPr>
          <a:xfrm>
            <a:off x="5040000" y="4284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39"/>
          <p:cNvSpPr/>
          <p:nvPr/>
        </p:nvSpPr>
        <p:spPr>
          <a:xfrm>
            <a:off x="7344000" y="4356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40"/>
          <p:cNvSpPr/>
          <p:nvPr/>
        </p:nvSpPr>
        <p:spPr>
          <a:xfrm>
            <a:off x="9612000" y="4464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7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2502000" y="1404720"/>
            <a:ext cx="7511760" cy="10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6000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3246480" y="2169360"/>
            <a:ext cx="578772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Tecnologias envolvidas nas etapas</a:t>
            </a:r>
            <a:endParaRPr lang="pt-BR" sz="2600" b="0" strike="noStrike" spc="-1">
              <a:latin typeface="Arial"/>
            </a:endParaRPr>
          </a:p>
        </p:txBody>
      </p:sp>
      <p:pic>
        <p:nvPicPr>
          <p:cNvPr id="101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  <p:pic>
        <p:nvPicPr>
          <p:cNvPr id="102" name="Imagem 6"/>
          <p:cNvPicPr/>
          <p:nvPr/>
        </p:nvPicPr>
        <p:blipFill>
          <a:blip r:embed="rId4"/>
          <a:stretch/>
        </p:blipFill>
        <p:spPr>
          <a:xfrm>
            <a:off x="5127840" y="4505760"/>
            <a:ext cx="1893960" cy="946800"/>
          </a:xfrm>
          <a:prstGeom prst="rect">
            <a:avLst/>
          </a:prstGeom>
          <a:ln>
            <a:noFill/>
          </a:ln>
        </p:spPr>
      </p:pic>
      <p:pic>
        <p:nvPicPr>
          <p:cNvPr id="103" name="Imagem 8"/>
          <p:cNvPicPr/>
          <p:nvPr/>
        </p:nvPicPr>
        <p:blipFill>
          <a:blip r:embed="rId5"/>
          <a:stretch/>
        </p:blipFill>
        <p:spPr>
          <a:xfrm>
            <a:off x="8011080" y="4467600"/>
            <a:ext cx="925920" cy="925920"/>
          </a:xfrm>
          <a:prstGeom prst="rect">
            <a:avLst/>
          </a:prstGeom>
          <a:ln>
            <a:noFill/>
          </a:ln>
        </p:spPr>
      </p:pic>
      <p:pic>
        <p:nvPicPr>
          <p:cNvPr id="104" name="Imagem 10"/>
          <p:cNvPicPr/>
          <p:nvPr/>
        </p:nvPicPr>
        <p:blipFill>
          <a:blip r:embed="rId6"/>
          <a:stretch/>
        </p:blipFill>
        <p:spPr>
          <a:xfrm>
            <a:off x="1092240" y="5400720"/>
            <a:ext cx="1496160" cy="837720"/>
          </a:xfrm>
          <a:prstGeom prst="rect">
            <a:avLst/>
          </a:prstGeom>
          <a:ln>
            <a:noFill/>
          </a:ln>
        </p:spPr>
      </p:pic>
      <p:pic>
        <p:nvPicPr>
          <p:cNvPr id="105" name="Imagem 12"/>
          <p:cNvPicPr/>
          <p:nvPr/>
        </p:nvPicPr>
        <p:blipFill>
          <a:blip r:embed="rId7"/>
          <a:stretch/>
        </p:blipFill>
        <p:spPr>
          <a:xfrm>
            <a:off x="2274120" y="4038480"/>
            <a:ext cx="2618640" cy="1742400"/>
          </a:xfrm>
          <a:prstGeom prst="rect">
            <a:avLst/>
          </a:prstGeom>
          <a:ln>
            <a:noFill/>
          </a:ln>
        </p:spPr>
      </p:pic>
      <p:pic>
        <p:nvPicPr>
          <p:cNvPr id="106" name="Imagem 14"/>
          <p:cNvPicPr/>
          <p:nvPr/>
        </p:nvPicPr>
        <p:blipFill>
          <a:blip r:embed="rId8"/>
          <a:stretch/>
        </p:blipFill>
        <p:spPr>
          <a:xfrm>
            <a:off x="5127840" y="5721480"/>
            <a:ext cx="2693160" cy="719280"/>
          </a:xfrm>
          <a:prstGeom prst="rect">
            <a:avLst/>
          </a:prstGeom>
          <a:ln>
            <a:noFill/>
          </a:ln>
        </p:spPr>
      </p:pic>
      <p:pic>
        <p:nvPicPr>
          <p:cNvPr id="107" name="Imagem 16"/>
          <p:cNvPicPr/>
          <p:nvPr/>
        </p:nvPicPr>
        <p:blipFill>
          <a:blip r:embed="rId9"/>
          <a:stretch/>
        </p:blipFill>
        <p:spPr>
          <a:xfrm>
            <a:off x="8938080" y="5453280"/>
            <a:ext cx="1773000" cy="1101240"/>
          </a:xfrm>
          <a:prstGeom prst="rect">
            <a:avLst/>
          </a:prstGeom>
          <a:ln>
            <a:noFill/>
          </a:ln>
        </p:spPr>
      </p:pic>
      <p:pic>
        <p:nvPicPr>
          <p:cNvPr id="108" name="Imagem 18"/>
          <p:cNvPicPr/>
          <p:nvPr/>
        </p:nvPicPr>
        <p:blipFill>
          <a:blip r:embed="rId10"/>
          <a:stretch/>
        </p:blipFill>
        <p:spPr>
          <a:xfrm>
            <a:off x="3438000" y="2980440"/>
            <a:ext cx="5095080" cy="144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0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2502000" y="1776240"/>
            <a:ext cx="7511760" cy="10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6000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3364200" y="2675880"/>
            <a:ext cx="578772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Tecnologias envolvidas nas etapas</a:t>
            </a:r>
            <a:endParaRPr lang="pt-BR" sz="2600" b="0" strike="noStrike" spc="-1">
              <a:latin typeface="Arial"/>
            </a:endParaRPr>
          </a:p>
        </p:txBody>
      </p:sp>
      <p:pic>
        <p:nvPicPr>
          <p:cNvPr id="114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  <p:pic>
        <p:nvPicPr>
          <p:cNvPr id="115" name="Imagem 2"/>
          <p:cNvPicPr/>
          <p:nvPr/>
        </p:nvPicPr>
        <p:blipFill>
          <a:blip r:embed="rId4"/>
          <a:stretch/>
        </p:blipFill>
        <p:spPr>
          <a:xfrm>
            <a:off x="973080" y="4564440"/>
            <a:ext cx="2523600" cy="930600"/>
          </a:xfrm>
          <a:prstGeom prst="rect">
            <a:avLst/>
          </a:prstGeom>
          <a:ln>
            <a:noFill/>
          </a:ln>
        </p:spPr>
      </p:pic>
      <p:pic>
        <p:nvPicPr>
          <p:cNvPr id="116" name="Imagem 4"/>
          <p:cNvPicPr/>
          <p:nvPr/>
        </p:nvPicPr>
        <p:blipFill>
          <a:blip r:embed="rId5"/>
          <a:stretch/>
        </p:blipFill>
        <p:spPr>
          <a:xfrm>
            <a:off x="8199360" y="4343760"/>
            <a:ext cx="2361600" cy="1368720"/>
          </a:xfrm>
          <a:prstGeom prst="rect">
            <a:avLst/>
          </a:prstGeom>
          <a:ln>
            <a:noFill/>
          </a:ln>
        </p:spPr>
      </p:pic>
      <p:pic>
        <p:nvPicPr>
          <p:cNvPr id="117" name="Imagem 11"/>
          <p:cNvPicPr/>
          <p:nvPr/>
        </p:nvPicPr>
        <p:blipFill>
          <a:blip r:embed="rId6"/>
          <a:stretch/>
        </p:blipFill>
        <p:spPr>
          <a:xfrm>
            <a:off x="3672000" y="3600000"/>
            <a:ext cx="4837320" cy="230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2304000" y="2205000"/>
            <a:ext cx="7511760" cy="10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6000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2520000" y="3975840"/>
            <a:ext cx="7990560" cy="12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DejaVu Sans"/>
              </a:rPr>
              <a:t>Será usado técnicas de normalização de dados para evitarmos redundância dos dados no banco.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3168000" y="3140640"/>
            <a:ext cx="578772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Tecnologias envolvidas nas etapas</a:t>
            </a:r>
            <a:endParaRPr lang="pt-BR" sz="2600" b="0" strike="noStrike" spc="-1">
              <a:latin typeface="Arial"/>
            </a:endParaRPr>
          </a:p>
        </p:txBody>
      </p:sp>
      <p:pic>
        <p:nvPicPr>
          <p:cNvPr id="124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6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2423160" y="1809360"/>
            <a:ext cx="7511760" cy="13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6000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160000" y="2952000"/>
            <a:ext cx="820512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Aplicações das tecnologias (onde serão aplicadas)</a:t>
            </a:r>
            <a:endParaRPr lang="pt-BR" sz="2600" b="0" strike="noStrike" spc="-1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1188000" y="3674520"/>
            <a:ext cx="9811440" cy="16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Para realizar a modelagem do sistema, será utilizado a ferramenta lucidchart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para fazermos os diagramas de classe e casos de uso do sistema.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Para fazermos a modelagem do banco de dados, será usado o próprio mysql workbench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Pois quando fizermos o modelo lógico já poderemos convertê-lo  para o modelo físico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31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3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2160000" y="1872000"/>
            <a:ext cx="7511760" cy="13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6116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4320000" y="2288880"/>
            <a:ext cx="233136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Cronograma </a:t>
            </a:r>
            <a:endParaRPr lang="pt-BR" sz="2600" b="0" strike="noStrike" spc="-1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1944720" y="3493080"/>
            <a:ext cx="7335000" cy="65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8DC641"/>
                </a:solidFill>
                <a:latin typeface="Arial"/>
                <a:ea typeface="Arial"/>
              </a:rPr>
              <a:t>Durante as fases do projeto, será usado a ferramenta Trello para auxiliar no planejamento das tarefas.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138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  <p:pic>
        <p:nvPicPr>
          <p:cNvPr id="139" name="Imagem 2"/>
          <p:cNvPicPr/>
          <p:nvPr/>
        </p:nvPicPr>
        <p:blipFill>
          <a:blip r:embed="rId4"/>
          <a:stretch/>
        </p:blipFill>
        <p:spPr>
          <a:xfrm>
            <a:off x="4320000" y="4592520"/>
            <a:ext cx="3613680" cy="96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1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520" cy="179928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46116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320000" y="1316880"/>
            <a:ext cx="233136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Cronograma </a:t>
            </a:r>
            <a:endParaRPr lang="pt-BR" sz="2600" b="0" strike="noStrike" spc="-1">
              <a:latin typeface="Arial"/>
            </a:endParaRPr>
          </a:p>
        </p:txBody>
      </p:sp>
      <p:pic>
        <p:nvPicPr>
          <p:cNvPr id="144" name="Imagem 122"/>
          <p:cNvPicPr/>
          <p:nvPr/>
        </p:nvPicPr>
        <p:blipFill>
          <a:blip r:embed="rId3"/>
          <a:stretch/>
        </p:blipFill>
        <p:spPr>
          <a:xfrm>
            <a:off x="562320" y="2016000"/>
            <a:ext cx="10416960" cy="4841280"/>
          </a:xfrm>
          <a:prstGeom prst="rect">
            <a:avLst/>
          </a:prstGeom>
          <a:ln>
            <a:noFill/>
          </a:ln>
        </p:spPr>
      </p:pic>
      <p:pic>
        <p:nvPicPr>
          <p:cNvPr id="145" name="Google Shape;166;p39"/>
          <p:cNvPicPr/>
          <p:nvPr/>
        </p:nvPicPr>
        <p:blipFill>
          <a:blip r:embed="rId4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384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gieder</cp:lastModifiedBy>
  <cp:revision>96</cp:revision>
  <dcterms:modified xsi:type="dcterms:W3CDTF">2021-04-27T03:20:49Z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