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r>
              <a:rPr lang="pt-BR" sz="6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DBB7463-23D3-4F56-9055-751B32085695}" type="slidenum">
              <a:rPr lang="pt-BR" sz="1200" b="0" strike="noStrike" spc="-1">
                <a:solidFill>
                  <a:srgbClr val="929599"/>
                </a:solidFill>
                <a:latin typeface="Trebuchet MS"/>
                <a:ea typeface="Trebuchet MS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AAB397-EC60-46EB-966F-525DB16B6039}" type="slidenum">
              <a:rPr lang="pt-BR" sz="1200" b="0" strike="noStrike" spc="-1">
                <a:solidFill>
                  <a:srgbClr val="929599"/>
                </a:solidFill>
                <a:latin typeface="Trebuchet MS"/>
                <a:ea typeface="Trebuchet MS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 dirty="0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86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1" strike="noStrike" spc="-1" dirty="0">
              <a:latin typeface="Arial"/>
            </a:endParaRPr>
          </a:p>
          <a:p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1" strike="noStrike" spc="-1" dirty="0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1188000" y="3969720"/>
            <a:ext cx="95760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</a:p>
          <a:p>
            <a:pPr algn="just"/>
            <a:endParaRPr lang="pt-BR" sz="1800" b="1" strike="noStrike" spc="-1">
              <a:solidFill>
                <a:srgbClr val="62A73B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93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94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1" strike="noStrike" spc="-1">
              <a:latin typeface="Arial"/>
            </a:endParaRPr>
          </a:p>
          <a:p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1" strike="noStrike" spc="-1">
              <a:latin typeface="Arial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1188000" y="3969720"/>
            <a:ext cx="957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.</a:t>
            </a:r>
          </a:p>
        </p:txBody>
      </p:sp>
      <p:sp>
        <p:nvSpPr>
          <p:cNvPr id="96" name="TextShape 6"/>
          <p:cNvSpPr txBox="1"/>
          <p:nvPr/>
        </p:nvSpPr>
        <p:spPr>
          <a:xfrm>
            <a:off x="900000" y="3773880"/>
            <a:ext cx="1018728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-Será feito o levantamento de requisitos e todas as necessidades que o sistema precisa ter.</a:t>
            </a:r>
            <a:endParaRPr lang="pt-BR" sz="1800" b="1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-Depois iremos para a fase de planejamento onde definiremos as estimativas, cronograma e</a:t>
            </a:r>
            <a:endParaRPr lang="pt-BR" sz="1800" b="1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 o acompanhamento.</a:t>
            </a:r>
            <a:endParaRPr lang="pt-BR" sz="1800" b="1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-Após isso partiremos para a modelagem onde será feito a análise do projeto</a:t>
            </a:r>
            <a:endParaRPr lang="pt-BR" sz="1800" b="1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-Depois chegaremos a fase da codificação e testes.</a:t>
            </a:r>
            <a:endParaRPr lang="pt-BR" sz="1800" b="1" strike="noStrike" spc="-1">
              <a:latin typeface="Arial"/>
            </a:endParaRPr>
          </a:p>
          <a:p>
            <a:pPr algn="just"/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-por ultimo a entrega do projeto final.</a:t>
            </a:r>
            <a:endParaRPr lang="pt-BR" sz="1800" b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01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102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1" strike="noStrike" spc="-1">
              <a:latin typeface="Arial"/>
            </a:endParaRPr>
          </a:p>
          <a:p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1" strike="noStrike" spc="-1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1188000" y="3969720"/>
            <a:ext cx="957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.</a:t>
            </a:r>
          </a:p>
        </p:txBody>
      </p:sp>
      <p:sp>
        <p:nvSpPr>
          <p:cNvPr id="104" name="Line 6"/>
          <p:cNvSpPr/>
          <p:nvPr/>
        </p:nvSpPr>
        <p:spPr>
          <a:xfrm>
            <a:off x="1188000" y="396972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5" name="Group 7"/>
          <p:cNvGrpSpPr/>
          <p:nvPr/>
        </p:nvGrpSpPr>
        <p:grpSpPr>
          <a:xfrm>
            <a:off x="2196000" y="3816000"/>
            <a:ext cx="1224000" cy="756000"/>
            <a:chOff x="2196000" y="3816000"/>
            <a:chExt cx="1224000" cy="756000"/>
          </a:xfrm>
        </p:grpSpPr>
        <p:sp>
          <p:nvSpPr>
            <p:cNvPr id="106" name="CustomShape 8"/>
            <p:cNvSpPr/>
            <p:nvPr/>
          </p:nvSpPr>
          <p:spPr>
            <a:xfrm>
              <a:off x="2196000" y="381600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TextShape 9"/>
            <p:cNvSpPr txBox="1"/>
            <p:nvPr/>
          </p:nvSpPr>
          <p:spPr>
            <a:xfrm>
              <a:off x="2340000" y="410400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08" name="TextShape 10"/>
            <p:cNvSpPr txBox="1"/>
            <p:nvPr/>
          </p:nvSpPr>
          <p:spPr>
            <a:xfrm>
              <a:off x="2304000" y="4017960"/>
              <a:ext cx="1082880" cy="37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-Levantamento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 de requisitos</a:t>
              </a:r>
              <a:endParaRPr lang="pt-BR" sz="1000" b="1" strike="noStrike" spc="-1">
                <a:latin typeface="Arial"/>
              </a:endParaRPr>
            </a:p>
          </p:txBody>
        </p:sp>
      </p:grpSp>
      <p:sp>
        <p:nvSpPr>
          <p:cNvPr id="109" name="Line 11"/>
          <p:cNvSpPr/>
          <p:nvPr/>
        </p:nvSpPr>
        <p:spPr>
          <a:xfrm>
            <a:off x="3528000" y="411372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0" name="Group 12"/>
          <p:cNvGrpSpPr/>
          <p:nvPr/>
        </p:nvGrpSpPr>
        <p:grpSpPr>
          <a:xfrm>
            <a:off x="4437720" y="3859560"/>
            <a:ext cx="1224000" cy="756000"/>
            <a:chOff x="4437720" y="3859560"/>
            <a:chExt cx="1224000" cy="756000"/>
          </a:xfrm>
        </p:grpSpPr>
        <p:sp>
          <p:nvSpPr>
            <p:cNvPr id="111" name="CustomShape 13"/>
            <p:cNvSpPr/>
            <p:nvPr/>
          </p:nvSpPr>
          <p:spPr>
            <a:xfrm>
              <a:off x="4437720" y="385956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TextShape 14"/>
            <p:cNvSpPr txBox="1"/>
            <p:nvPr/>
          </p:nvSpPr>
          <p:spPr>
            <a:xfrm>
              <a:off x="4581720" y="414756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3" name="TextShape 15"/>
            <p:cNvSpPr txBox="1"/>
            <p:nvPr/>
          </p:nvSpPr>
          <p:spPr>
            <a:xfrm>
              <a:off x="4545720" y="4061520"/>
              <a:ext cx="1046520" cy="51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-Planejamento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-Estimativas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-cronograma</a:t>
              </a:r>
              <a:endParaRPr lang="pt-BR" sz="1000" b="1" strike="noStrike" spc="-1">
                <a:latin typeface="Arial"/>
              </a:endParaRPr>
            </a:p>
          </p:txBody>
        </p:sp>
      </p:grpSp>
      <p:sp>
        <p:nvSpPr>
          <p:cNvPr id="114" name="Line 16"/>
          <p:cNvSpPr/>
          <p:nvPr/>
        </p:nvSpPr>
        <p:spPr>
          <a:xfrm>
            <a:off x="5760360" y="422208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5" name="Group 17"/>
          <p:cNvGrpSpPr/>
          <p:nvPr/>
        </p:nvGrpSpPr>
        <p:grpSpPr>
          <a:xfrm>
            <a:off x="6670080" y="3967920"/>
            <a:ext cx="1224000" cy="756000"/>
            <a:chOff x="6670080" y="3967920"/>
            <a:chExt cx="1224000" cy="756000"/>
          </a:xfrm>
        </p:grpSpPr>
        <p:sp>
          <p:nvSpPr>
            <p:cNvPr id="116" name="CustomShape 18"/>
            <p:cNvSpPr/>
            <p:nvPr/>
          </p:nvSpPr>
          <p:spPr>
            <a:xfrm>
              <a:off x="6670080" y="396792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TextShape 19"/>
            <p:cNvSpPr txBox="1"/>
            <p:nvPr/>
          </p:nvSpPr>
          <p:spPr>
            <a:xfrm>
              <a:off x="6814080" y="425592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8" name="TextShape 20"/>
            <p:cNvSpPr txBox="1"/>
            <p:nvPr/>
          </p:nvSpPr>
          <p:spPr>
            <a:xfrm>
              <a:off x="6778080" y="4169880"/>
              <a:ext cx="919800" cy="51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-Modelagem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-Análise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 do projeto</a:t>
              </a:r>
              <a:endParaRPr lang="pt-BR" sz="1000" b="1" strike="noStrike" spc="-1">
                <a:latin typeface="Arial"/>
              </a:endParaRPr>
            </a:p>
          </p:txBody>
        </p:sp>
      </p:grpSp>
      <p:sp>
        <p:nvSpPr>
          <p:cNvPr id="119" name="Line 21"/>
          <p:cNvSpPr/>
          <p:nvPr/>
        </p:nvSpPr>
        <p:spPr>
          <a:xfrm>
            <a:off x="7992720" y="433044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0" name="Group 22"/>
          <p:cNvGrpSpPr/>
          <p:nvPr/>
        </p:nvGrpSpPr>
        <p:grpSpPr>
          <a:xfrm>
            <a:off x="8902440" y="4076280"/>
            <a:ext cx="1224000" cy="756000"/>
            <a:chOff x="8902440" y="4076280"/>
            <a:chExt cx="1224000" cy="756000"/>
          </a:xfrm>
        </p:grpSpPr>
        <p:sp>
          <p:nvSpPr>
            <p:cNvPr id="121" name="CustomShape 23"/>
            <p:cNvSpPr/>
            <p:nvPr/>
          </p:nvSpPr>
          <p:spPr>
            <a:xfrm>
              <a:off x="8902440" y="407628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TextShape 24"/>
            <p:cNvSpPr txBox="1"/>
            <p:nvPr/>
          </p:nvSpPr>
          <p:spPr>
            <a:xfrm>
              <a:off x="9046440" y="436428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3" name="TextShape 25"/>
            <p:cNvSpPr txBox="1"/>
            <p:nvPr/>
          </p:nvSpPr>
          <p:spPr>
            <a:xfrm>
              <a:off x="9010440" y="4278240"/>
              <a:ext cx="941040" cy="37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-Codificação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e testes</a:t>
              </a:r>
              <a:endParaRPr lang="pt-BR" sz="1000" b="1" strike="noStrike" spc="-1">
                <a:latin typeface="Arial"/>
              </a:endParaRPr>
            </a:p>
          </p:txBody>
        </p:sp>
      </p:grpSp>
      <p:sp>
        <p:nvSpPr>
          <p:cNvPr id="124" name="Line 26"/>
          <p:cNvSpPr/>
          <p:nvPr/>
        </p:nvSpPr>
        <p:spPr>
          <a:xfrm>
            <a:off x="10225080" y="447480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5" name="Group 27"/>
          <p:cNvGrpSpPr/>
          <p:nvPr/>
        </p:nvGrpSpPr>
        <p:grpSpPr>
          <a:xfrm>
            <a:off x="11134800" y="4220640"/>
            <a:ext cx="1224000" cy="859680"/>
            <a:chOff x="11134800" y="4220640"/>
            <a:chExt cx="1224000" cy="859680"/>
          </a:xfrm>
        </p:grpSpPr>
        <p:sp>
          <p:nvSpPr>
            <p:cNvPr id="126" name="CustomShape 28"/>
            <p:cNvSpPr/>
            <p:nvPr/>
          </p:nvSpPr>
          <p:spPr>
            <a:xfrm>
              <a:off x="11134800" y="422064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TextShape 29"/>
            <p:cNvSpPr txBox="1"/>
            <p:nvPr/>
          </p:nvSpPr>
          <p:spPr>
            <a:xfrm>
              <a:off x="11278800" y="450864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8" name="TextShape 30"/>
            <p:cNvSpPr txBox="1"/>
            <p:nvPr/>
          </p:nvSpPr>
          <p:spPr>
            <a:xfrm>
              <a:off x="11242800" y="4422600"/>
              <a:ext cx="835920" cy="657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-Entrega 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do projeto 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Final</a:t>
              </a:r>
              <a:endParaRPr lang="pt-BR" sz="1000" b="1" strike="noStrike" spc="-1">
                <a:latin typeface="Arial"/>
              </a:endParaRPr>
            </a:p>
            <a:p>
              <a:endParaRPr lang="pt-BR" sz="1000" b="1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2304000" y="2205000"/>
            <a:ext cx="7513200" cy="103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0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33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134" name="TextShape 4"/>
          <p:cNvSpPr txBox="1"/>
          <p:nvPr/>
        </p:nvSpPr>
        <p:spPr>
          <a:xfrm>
            <a:off x="2520000" y="3975840"/>
            <a:ext cx="7992000" cy="128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BR" sz="1800" b="1" strike="noStrike" spc="-1">
                <a:solidFill>
                  <a:srgbClr val="8DC641"/>
                </a:solidFill>
                <a:latin typeface="Arial"/>
              </a:rPr>
              <a:t>Front End : Bootstrap 4, Jquery, git, </a:t>
            </a: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Sublime text/ vscode</a:t>
            </a:r>
          </a:p>
          <a:p>
            <a:endParaRPr lang="pt-BR" sz="1800" b="1" strike="noStrike" spc="-1">
              <a:solidFill>
                <a:srgbClr val="8DC641"/>
              </a:solidFill>
              <a:latin typeface="Arial"/>
              <a:ea typeface="Arial"/>
            </a:endParaRPr>
          </a:p>
          <a:p>
            <a:r>
              <a:rPr lang="pt-BR" sz="1800" b="1" strike="noStrike" spc="-1">
                <a:solidFill>
                  <a:srgbClr val="8DC641"/>
                </a:solidFill>
                <a:latin typeface="Arial"/>
              </a:rPr>
              <a:t>Back End: PHP, MYSQL, Mysql workbend</a:t>
            </a:r>
            <a:endParaRPr lang="pt-BR" sz="1800" b="1" strike="noStrike" spc="-1">
              <a:solidFill>
                <a:srgbClr val="8DC641"/>
              </a:solidFill>
              <a:latin typeface="Arial"/>
              <a:ea typeface="Arial"/>
            </a:endParaRPr>
          </a:p>
          <a:p>
            <a:endParaRPr lang="pt-BR" sz="1800" b="1" strike="noStrike" spc="-1">
              <a:solidFill>
                <a:srgbClr val="8DC641"/>
              </a:solidFill>
              <a:latin typeface="Arial"/>
              <a:ea typeface="Arial"/>
            </a:endParaRPr>
          </a:p>
          <a:p>
            <a:endParaRPr lang="pt-BR" sz="1800" b="1" strike="noStrike" spc="-1">
              <a:solidFill>
                <a:srgbClr val="8DC641"/>
              </a:solidFill>
              <a:latin typeface="Arial"/>
              <a:ea typeface="Arial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3168000" y="3140640"/>
            <a:ext cx="5789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76000" y="6335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40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60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45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(quando cada etapa será entregue)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116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50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293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Symbol</vt:lpstr>
      <vt:lpstr>Times New Roman</vt:lpstr>
      <vt:lpstr>Trebuchet MS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37</cp:revision>
  <dcterms:modified xsi:type="dcterms:W3CDTF">2021-04-22T21:49:45Z</dcterms:modified>
  <dc:language>pt-BR</dc:language>
</cp:coreProperties>
</file>