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0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9.jpeg" ContentType="image/jpeg"/>
  <Override PartName="/ppt/media/image18.jpeg" ContentType="image/jpeg"/>
  <Override PartName="/ppt/media/image14.jpeg" ContentType="image/jpeg"/>
  <Override PartName="/ppt/media/image15.jpeg" ContentType="image/jpe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7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eg"/><Relationship Id="rId9" Type="http://schemas.openxmlformats.org/officeDocument/2006/relationships/image" Target="../media/image15.jpeg"/><Relationship Id="rId10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918160" y="187020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92d050"/>
                </a:solidFill>
                <a:latin typeface="Arial"/>
                <a:ea typeface="DejaVu Sans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456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17992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20000" y="1316880"/>
            <a:ext cx="4003560" cy="12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de Gantt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50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51" name="Imagem 2" descr=""/>
          <p:cNvPicPr/>
          <p:nvPr/>
        </p:nvPicPr>
        <p:blipFill>
          <a:blip r:embed="rId3"/>
          <a:stretch/>
        </p:blipFill>
        <p:spPr>
          <a:xfrm>
            <a:off x="2661480" y="2213280"/>
            <a:ext cx="7587000" cy="42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313000" y="168912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623760" y="235584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03360" y="3414600"/>
            <a:ext cx="10984320" cy="21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 Será feito o levantamento de requisitos e todas as necessidades que o sistema precisa ter.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 Depois iremos para a fase de planejamento onde definiremos as estimativas, cronograma e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o acompanhamento.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 Após isso partiremos para a modelagem onde será feito a análise do projeto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 Depois chegaremos a fase da codificação e testes.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- Por ultimo a entrega do projeto final.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292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8988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49280" y="3916800"/>
            <a:ext cx="1222560" cy="754560"/>
            <a:chOff x="1349280" y="3916800"/>
            <a:chExt cx="1222560" cy="754560"/>
          </a:xfrm>
        </p:grpSpPr>
        <p:sp>
          <p:nvSpPr>
            <p:cNvPr id="62" name="CustomShape 8"/>
            <p:cNvSpPr/>
            <p:nvPr/>
          </p:nvSpPr>
          <p:spPr>
            <a:xfrm>
              <a:off x="1349280" y="3916800"/>
              <a:ext cx="1222560" cy="75456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93280" y="420480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57280" y="4118760"/>
              <a:ext cx="108144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de requisitos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2"/>
          <p:cNvSpPr/>
          <p:nvPr/>
        </p:nvSpPr>
        <p:spPr>
          <a:xfrm>
            <a:off x="3673800" y="416556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" name="Group 13"/>
          <p:cNvGrpSpPr/>
          <p:nvPr/>
        </p:nvGrpSpPr>
        <p:grpSpPr>
          <a:xfrm>
            <a:off x="3529800" y="3877560"/>
            <a:ext cx="1222560" cy="754560"/>
            <a:chOff x="3529800" y="3877560"/>
            <a:chExt cx="1222560" cy="754560"/>
          </a:xfrm>
        </p:grpSpPr>
        <p:sp>
          <p:nvSpPr>
            <p:cNvPr id="68" name="CustomShape 14"/>
            <p:cNvSpPr/>
            <p:nvPr/>
          </p:nvSpPr>
          <p:spPr>
            <a:xfrm>
              <a:off x="3529800" y="3877560"/>
              <a:ext cx="1222560" cy="75456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37800" y="3899520"/>
              <a:ext cx="104508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71320" y="3902040"/>
            <a:ext cx="1222560" cy="758880"/>
            <a:chOff x="5971320" y="3902040"/>
            <a:chExt cx="1222560" cy="758880"/>
          </a:xfrm>
        </p:grpSpPr>
        <p:sp>
          <p:nvSpPr>
            <p:cNvPr id="72" name="CustomShape 18"/>
            <p:cNvSpPr/>
            <p:nvPr/>
          </p:nvSpPr>
          <p:spPr>
            <a:xfrm>
              <a:off x="5971320" y="3906360"/>
              <a:ext cx="1222560" cy="75456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15320" y="419436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168240" y="3902040"/>
              <a:ext cx="91836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E Análise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do projeto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240760" y="3906360"/>
            <a:ext cx="1222560" cy="754560"/>
            <a:chOff x="8240760" y="3906360"/>
            <a:chExt cx="1222560" cy="754560"/>
          </a:xfrm>
        </p:grpSpPr>
        <p:sp>
          <p:nvSpPr>
            <p:cNvPr id="77" name="CustomShape 23"/>
            <p:cNvSpPr/>
            <p:nvPr/>
          </p:nvSpPr>
          <p:spPr>
            <a:xfrm>
              <a:off x="8240760" y="3906360"/>
              <a:ext cx="1222560" cy="75456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384760" y="419436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429040" y="3932280"/>
              <a:ext cx="93960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435320" y="3849840"/>
            <a:ext cx="1222560" cy="806400"/>
            <a:chOff x="10435320" y="3849840"/>
            <a:chExt cx="1222560" cy="806400"/>
          </a:xfrm>
        </p:grpSpPr>
        <p:sp>
          <p:nvSpPr>
            <p:cNvPr id="82" name="CustomShape 28"/>
            <p:cNvSpPr/>
            <p:nvPr/>
          </p:nvSpPr>
          <p:spPr>
            <a:xfrm>
              <a:off x="10435320" y="3849840"/>
              <a:ext cx="1222560" cy="754560"/>
            </a:xfrm>
            <a:custGeom>
              <a:avLst/>
              <a:gdLst/>
              <a:ah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579320" y="4137840"/>
              <a:ext cx="179280" cy="425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664280" y="3999960"/>
              <a:ext cx="834480" cy="65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1000" spc="-1" strike="noStrike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b="0" lang="pt-BR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pt-BR" sz="1000" spc="-1" strike="noStrike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 flipV="1">
            <a:off x="289800" y="4305240"/>
            <a:ext cx="1059480" cy="169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2"/>
          <p:cNvSpPr/>
          <p:nvPr/>
        </p:nvSpPr>
        <p:spPr>
          <a:xfrm>
            <a:off x="2593800" y="4325760"/>
            <a:ext cx="936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34"/>
          <p:cNvSpPr/>
          <p:nvPr/>
        </p:nvSpPr>
        <p:spPr>
          <a:xfrm>
            <a:off x="7194600" y="4284000"/>
            <a:ext cx="104508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5"/>
          <p:cNvSpPr/>
          <p:nvPr/>
        </p:nvSpPr>
        <p:spPr>
          <a:xfrm flipV="1">
            <a:off x="9463680" y="4271760"/>
            <a:ext cx="971280" cy="1224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sp>
        <p:nvSpPr>
          <p:cNvPr id="91" name="Line 36"/>
          <p:cNvSpPr/>
          <p:nvPr/>
        </p:nvSpPr>
        <p:spPr>
          <a:xfrm>
            <a:off x="360000" y="410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37"/>
          <p:cNvSpPr/>
          <p:nvPr/>
        </p:nvSpPr>
        <p:spPr>
          <a:xfrm>
            <a:off x="2700000" y="4212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38"/>
          <p:cNvSpPr/>
          <p:nvPr/>
        </p:nvSpPr>
        <p:spPr>
          <a:xfrm>
            <a:off x="5040000" y="428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39"/>
          <p:cNvSpPr/>
          <p:nvPr/>
        </p:nvSpPr>
        <p:spPr>
          <a:xfrm>
            <a:off x="7344000" y="4356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40"/>
          <p:cNvSpPr/>
          <p:nvPr/>
        </p:nvSpPr>
        <p:spPr>
          <a:xfrm>
            <a:off x="9612000" y="4464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502000" y="140472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246480" y="216936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0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02" name="Imagem 6" descr=""/>
          <p:cNvPicPr/>
          <p:nvPr/>
        </p:nvPicPr>
        <p:blipFill>
          <a:blip r:embed="rId3"/>
          <a:stretch/>
        </p:blipFill>
        <p:spPr>
          <a:xfrm>
            <a:off x="5127840" y="4505760"/>
            <a:ext cx="1893960" cy="946800"/>
          </a:xfrm>
          <a:prstGeom prst="rect">
            <a:avLst/>
          </a:prstGeom>
          <a:ln>
            <a:noFill/>
          </a:ln>
        </p:spPr>
      </p:pic>
      <p:pic>
        <p:nvPicPr>
          <p:cNvPr id="103" name="Imagem 8" descr=""/>
          <p:cNvPicPr/>
          <p:nvPr/>
        </p:nvPicPr>
        <p:blipFill>
          <a:blip r:embed="rId4"/>
          <a:stretch/>
        </p:blipFill>
        <p:spPr>
          <a:xfrm>
            <a:off x="8011080" y="4467600"/>
            <a:ext cx="925920" cy="925920"/>
          </a:xfrm>
          <a:prstGeom prst="rect">
            <a:avLst/>
          </a:prstGeom>
          <a:ln>
            <a:noFill/>
          </a:ln>
        </p:spPr>
      </p:pic>
      <p:pic>
        <p:nvPicPr>
          <p:cNvPr id="104" name="Imagem 10" descr=""/>
          <p:cNvPicPr/>
          <p:nvPr/>
        </p:nvPicPr>
        <p:blipFill>
          <a:blip r:embed="rId5"/>
          <a:stretch/>
        </p:blipFill>
        <p:spPr>
          <a:xfrm>
            <a:off x="1092240" y="5400720"/>
            <a:ext cx="1496160" cy="837720"/>
          </a:xfrm>
          <a:prstGeom prst="rect">
            <a:avLst/>
          </a:prstGeom>
          <a:ln>
            <a:noFill/>
          </a:ln>
        </p:spPr>
      </p:pic>
      <p:pic>
        <p:nvPicPr>
          <p:cNvPr id="105" name="Imagem 12" descr=""/>
          <p:cNvPicPr/>
          <p:nvPr/>
        </p:nvPicPr>
        <p:blipFill>
          <a:blip r:embed="rId6"/>
          <a:stretch/>
        </p:blipFill>
        <p:spPr>
          <a:xfrm>
            <a:off x="2274120" y="4038480"/>
            <a:ext cx="2618640" cy="1742400"/>
          </a:xfrm>
          <a:prstGeom prst="rect">
            <a:avLst/>
          </a:prstGeom>
          <a:ln>
            <a:noFill/>
          </a:ln>
        </p:spPr>
      </p:pic>
      <p:pic>
        <p:nvPicPr>
          <p:cNvPr id="106" name="Imagem 14" descr=""/>
          <p:cNvPicPr/>
          <p:nvPr/>
        </p:nvPicPr>
        <p:blipFill>
          <a:blip r:embed="rId7"/>
          <a:stretch/>
        </p:blipFill>
        <p:spPr>
          <a:xfrm>
            <a:off x="5127840" y="5721480"/>
            <a:ext cx="2693160" cy="719280"/>
          </a:xfrm>
          <a:prstGeom prst="rect">
            <a:avLst/>
          </a:prstGeom>
          <a:ln>
            <a:noFill/>
          </a:ln>
        </p:spPr>
      </p:pic>
      <p:pic>
        <p:nvPicPr>
          <p:cNvPr id="107" name="Imagem 16" descr=""/>
          <p:cNvPicPr/>
          <p:nvPr/>
        </p:nvPicPr>
        <p:blipFill>
          <a:blip r:embed="rId8"/>
          <a:stretch/>
        </p:blipFill>
        <p:spPr>
          <a:xfrm>
            <a:off x="8938080" y="5453280"/>
            <a:ext cx="1773000" cy="1101240"/>
          </a:xfrm>
          <a:prstGeom prst="rect">
            <a:avLst/>
          </a:prstGeom>
          <a:ln>
            <a:noFill/>
          </a:ln>
        </p:spPr>
      </p:pic>
      <p:pic>
        <p:nvPicPr>
          <p:cNvPr id="108" name="Imagem 18" descr=""/>
          <p:cNvPicPr/>
          <p:nvPr/>
        </p:nvPicPr>
        <p:blipFill>
          <a:blip r:embed="rId9"/>
          <a:stretch/>
        </p:blipFill>
        <p:spPr>
          <a:xfrm>
            <a:off x="3438000" y="2980440"/>
            <a:ext cx="5095080" cy="144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502000" y="177624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364200" y="267588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1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15" name="Imagem 2" descr=""/>
          <p:cNvPicPr/>
          <p:nvPr/>
        </p:nvPicPr>
        <p:blipFill>
          <a:blip r:embed="rId3"/>
          <a:stretch/>
        </p:blipFill>
        <p:spPr>
          <a:xfrm>
            <a:off x="973080" y="4564440"/>
            <a:ext cx="2523600" cy="930600"/>
          </a:xfrm>
          <a:prstGeom prst="rect">
            <a:avLst/>
          </a:prstGeom>
          <a:ln>
            <a:noFill/>
          </a:ln>
        </p:spPr>
      </p:pic>
      <p:pic>
        <p:nvPicPr>
          <p:cNvPr id="116" name="Imagem 4" descr=""/>
          <p:cNvPicPr/>
          <p:nvPr/>
        </p:nvPicPr>
        <p:blipFill>
          <a:blip r:embed="rId4"/>
          <a:stretch/>
        </p:blipFill>
        <p:spPr>
          <a:xfrm>
            <a:off x="8199360" y="4343760"/>
            <a:ext cx="2361600" cy="1368720"/>
          </a:xfrm>
          <a:prstGeom prst="rect">
            <a:avLst/>
          </a:prstGeom>
          <a:ln>
            <a:noFill/>
          </a:ln>
        </p:spPr>
      </p:pic>
      <p:pic>
        <p:nvPicPr>
          <p:cNvPr id="117" name="Imagem 11" descr=""/>
          <p:cNvPicPr/>
          <p:nvPr/>
        </p:nvPicPr>
        <p:blipFill>
          <a:blip r:embed="rId5"/>
          <a:stretch/>
        </p:blipFill>
        <p:spPr>
          <a:xfrm>
            <a:off x="3672000" y="3600000"/>
            <a:ext cx="4837320" cy="23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304000" y="2205000"/>
            <a:ext cx="7511760" cy="10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2520000" y="3975840"/>
            <a:ext cx="799056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168000" y="3140640"/>
            <a:ext cx="578772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2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423160" y="180936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6000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160000" y="2952000"/>
            <a:ext cx="82051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188000" y="3674520"/>
            <a:ext cx="9811440" cy="16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25063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2160000" y="1872000"/>
            <a:ext cx="75117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320000" y="2288880"/>
            <a:ext cx="2331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944720" y="3493080"/>
            <a:ext cx="733500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Durante as fases do projeto, será usado a ferramenta Trello para auxiliar no planejamento das tarefas.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38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  <p:pic>
        <p:nvPicPr>
          <p:cNvPr id="139" name="Imagem 2" descr=""/>
          <p:cNvPicPr/>
          <p:nvPr/>
        </p:nvPicPr>
        <p:blipFill>
          <a:blip r:embed="rId3"/>
          <a:stretch/>
        </p:blipFill>
        <p:spPr>
          <a:xfrm>
            <a:off x="4320000" y="4592520"/>
            <a:ext cx="3613680" cy="9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400" cy="15858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2520" cy="17992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61160" y="6479280"/>
            <a:ext cx="111294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320000" y="1316880"/>
            <a:ext cx="2331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44" name="Imagem 122" descr=""/>
          <p:cNvPicPr/>
          <p:nvPr/>
        </p:nvPicPr>
        <p:blipFill>
          <a:blip r:embed="rId2"/>
          <a:stretch/>
        </p:blipFill>
        <p:spPr>
          <a:xfrm>
            <a:off x="562320" y="2016000"/>
            <a:ext cx="10416960" cy="484128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996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Application>LibreOffice/6.0.7.3$Linux_X86_64 LibreOffice_project/00m0$Build-3</Application>
  <Words>384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2021-04-26T15:39:34Z</dcterms:modified>
  <cp:revision>94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