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8760" cy="11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TECH SUS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F106C3-2DE3-43EA-8B95-036E2D7E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280"/>
            <a:ext cx="12203067" cy="4999703"/>
          </a:xfrm>
          <a:prstGeom prst="rect">
            <a:avLst/>
          </a:prstGeom>
        </p:spPr>
      </p:pic>
      <p:pic>
        <p:nvPicPr>
          <p:cNvPr id="47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6480" y="272700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1" name="Imagem 50"/>
          <p:cNvPicPr/>
          <p:nvPr/>
        </p:nvPicPr>
        <p:blipFill>
          <a:blip r:embed="rId4"/>
          <a:stretch/>
        </p:blipFill>
        <p:spPr>
          <a:xfrm>
            <a:off x="2466360" y="34560"/>
            <a:ext cx="7332840" cy="68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4416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3"/>
          <a:stretch/>
        </p:blipFill>
        <p:spPr>
          <a:xfrm>
            <a:off x="1379160" y="32760"/>
            <a:ext cx="95137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2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8" name="Imagem 57"/>
          <p:cNvPicPr/>
          <p:nvPr/>
        </p:nvPicPr>
        <p:blipFill>
          <a:blip r:embed="rId2"/>
          <a:stretch/>
        </p:blipFill>
        <p:spPr>
          <a:xfrm>
            <a:off x="1266120" y="32760"/>
            <a:ext cx="9739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38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146</cp:revision>
  <dcterms:modified xsi:type="dcterms:W3CDTF">2021-05-18T23:25:51Z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