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</a:t>
            </a:r>
            <a:r>
              <a:rPr b="0" lang="pt-BR" sz="4400" spc="-1" strike="noStrike">
                <a:latin typeface="Arial"/>
              </a:rPr>
              <a:t>o formato do texto </a:t>
            </a:r>
            <a:r>
              <a:rPr b="0" lang="pt-BR" sz="4400" spc="-1" strike="noStrike">
                <a:latin typeface="Arial"/>
              </a:rPr>
              <a:t>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89960" cy="1584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080" cy="250488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796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8520" cy="101736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3603240" y="3470040"/>
            <a:ext cx="4929840" cy="11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Projeto de Software(Aplicação)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TEC SUS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89960" cy="1584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504000" y="6479280"/>
            <a:ext cx="1112796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5" name="Google Shape;166;p39" descr=""/>
          <p:cNvPicPr/>
          <p:nvPr/>
        </p:nvPicPr>
        <p:blipFill>
          <a:blip r:embed="rId1"/>
          <a:stretch/>
        </p:blipFill>
        <p:spPr>
          <a:xfrm>
            <a:off x="235080" y="283680"/>
            <a:ext cx="3998520" cy="1017360"/>
          </a:xfrm>
          <a:prstGeom prst="rect">
            <a:avLst/>
          </a:prstGeom>
          <a:ln>
            <a:noFill/>
          </a:ln>
        </p:spPr>
      </p:pic>
      <p:pic>
        <p:nvPicPr>
          <p:cNvPr id="46" name="Google Shape;89;p13" descr=""/>
          <p:cNvPicPr/>
          <p:nvPr/>
        </p:nvPicPr>
        <p:blipFill>
          <a:blip r:embed="rId2"/>
          <a:stretch/>
        </p:blipFill>
        <p:spPr>
          <a:xfrm>
            <a:off x="10561680" y="0"/>
            <a:ext cx="1081080" cy="250488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3422160" y="1684800"/>
            <a:ext cx="4929840" cy="11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Cronograma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1512000" y="2016000"/>
            <a:ext cx="8921160" cy="447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12189960" cy="1584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080" cy="250488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504000" y="6479280"/>
            <a:ext cx="1112796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2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8520" cy="101736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1440000" y="1886760"/>
            <a:ext cx="9049680" cy="4719240"/>
          </a:xfrm>
          <a:prstGeom prst="rect">
            <a:avLst/>
          </a:prstGeom>
          <a:ln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3422160" y="1536840"/>
            <a:ext cx="4929840" cy="11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Tela de Login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080000" y="1987920"/>
            <a:ext cx="10440000" cy="427608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0" y="0"/>
            <a:ext cx="12189960" cy="1584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Google Shape;89;p13" descr=""/>
          <p:cNvPicPr/>
          <p:nvPr/>
        </p:nvPicPr>
        <p:blipFill>
          <a:blip r:embed="rId2"/>
          <a:stretch/>
        </p:blipFill>
        <p:spPr>
          <a:xfrm>
            <a:off x="10561680" y="0"/>
            <a:ext cx="1081080" cy="250488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504000" y="6479280"/>
            <a:ext cx="1112796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9" name="Google Shape;166;p39" descr=""/>
          <p:cNvPicPr/>
          <p:nvPr/>
        </p:nvPicPr>
        <p:blipFill>
          <a:blip r:embed="rId3"/>
          <a:stretch/>
        </p:blipFill>
        <p:spPr>
          <a:xfrm>
            <a:off x="235080" y="283680"/>
            <a:ext cx="3998520" cy="1017360"/>
          </a:xfrm>
          <a:prstGeom prst="rect">
            <a:avLst/>
          </a:prstGeom>
          <a:ln>
            <a:noFill/>
          </a:ln>
        </p:spPr>
      </p:pic>
      <p:sp>
        <p:nvSpPr>
          <p:cNvPr id="60" name="CustomShape 3"/>
          <p:cNvSpPr/>
          <p:nvPr/>
        </p:nvSpPr>
        <p:spPr>
          <a:xfrm>
            <a:off x="3494160" y="1540800"/>
            <a:ext cx="4929840" cy="11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Dashboard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033920" y="2285640"/>
            <a:ext cx="9527760" cy="376236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0" y="0"/>
            <a:ext cx="12189960" cy="1584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Google Shape;89;p13" descr=""/>
          <p:cNvPicPr/>
          <p:nvPr/>
        </p:nvPicPr>
        <p:blipFill>
          <a:blip r:embed="rId2"/>
          <a:stretch/>
        </p:blipFill>
        <p:spPr>
          <a:xfrm>
            <a:off x="10561680" y="0"/>
            <a:ext cx="1081080" cy="2504880"/>
          </a:xfrm>
          <a:prstGeom prst="rect">
            <a:avLst/>
          </a:prstGeom>
          <a:ln>
            <a:noFill/>
          </a:ln>
        </p:spPr>
      </p:pic>
      <p:sp>
        <p:nvSpPr>
          <p:cNvPr id="64" name="CustomShape 2"/>
          <p:cNvSpPr/>
          <p:nvPr/>
        </p:nvSpPr>
        <p:spPr>
          <a:xfrm>
            <a:off x="504000" y="6479280"/>
            <a:ext cx="1112796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65" name="Google Shape;166;p39" descr=""/>
          <p:cNvPicPr/>
          <p:nvPr/>
        </p:nvPicPr>
        <p:blipFill>
          <a:blip r:embed="rId3"/>
          <a:stretch/>
        </p:blipFill>
        <p:spPr>
          <a:xfrm>
            <a:off x="235080" y="283680"/>
            <a:ext cx="3998520" cy="1017360"/>
          </a:xfrm>
          <a:prstGeom prst="rect">
            <a:avLst/>
          </a:prstGeom>
          <a:ln>
            <a:noFill/>
          </a:ln>
        </p:spPr>
      </p:pic>
      <p:sp>
        <p:nvSpPr>
          <p:cNvPr id="66" name="CustomShape 3"/>
          <p:cNvSpPr/>
          <p:nvPr/>
        </p:nvSpPr>
        <p:spPr>
          <a:xfrm>
            <a:off x="3422160" y="1572840"/>
            <a:ext cx="4929840" cy="11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Menu do Sistema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749880" y="2054520"/>
            <a:ext cx="10410120" cy="3921480"/>
          </a:xfrm>
          <a:prstGeom prst="rect">
            <a:avLst/>
          </a:prstGeom>
          <a:ln>
            <a:noFill/>
          </a:ln>
        </p:spPr>
      </p:pic>
      <p:sp>
        <p:nvSpPr>
          <p:cNvPr id="68" name="CustomShape 1"/>
          <p:cNvSpPr/>
          <p:nvPr/>
        </p:nvSpPr>
        <p:spPr>
          <a:xfrm>
            <a:off x="0" y="0"/>
            <a:ext cx="12189960" cy="1584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Google Shape;89;p13" descr=""/>
          <p:cNvPicPr/>
          <p:nvPr/>
        </p:nvPicPr>
        <p:blipFill>
          <a:blip r:embed="rId2"/>
          <a:stretch/>
        </p:blipFill>
        <p:spPr>
          <a:xfrm>
            <a:off x="10561680" y="0"/>
            <a:ext cx="1081080" cy="2504880"/>
          </a:xfrm>
          <a:prstGeom prst="rect">
            <a:avLst/>
          </a:prstGeom>
          <a:ln>
            <a:noFill/>
          </a:ln>
        </p:spPr>
      </p:pic>
      <p:sp>
        <p:nvSpPr>
          <p:cNvPr id="70" name="CustomShape 2"/>
          <p:cNvSpPr/>
          <p:nvPr/>
        </p:nvSpPr>
        <p:spPr>
          <a:xfrm>
            <a:off x="504000" y="6479280"/>
            <a:ext cx="1112796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71" name="Google Shape;166;p39" descr=""/>
          <p:cNvPicPr/>
          <p:nvPr/>
        </p:nvPicPr>
        <p:blipFill>
          <a:blip r:embed="rId3"/>
          <a:stretch/>
        </p:blipFill>
        <p:spPr>
          <a:xfrm>
            <a:off x="235080" y="283680"/>
            <a:ext cx="3998520" cy="1017360"/>
          </a:xfrm>
          <a:prstGeom prst="rect">
            <a:avLst/>
          </a:prstGeom>
          <a:ln>
            <a:noFill/>
          </a:ln>
        </p:spPr>
      </p:pic>
      <p:sp>
        <p:nvSpPr>
          <p:cNvPr id="72" name="CustomShape 3"/>
          <p:cNvSpPr/>
          <p:nvPr/>
        </p:nvSpPr>
        <p:spPr>
          <a:xfrm>
            <a:off x="3422160" y="1536840"/>
            <a:ext cx="4929840" cy="11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Cadastro de Pacientes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080000" y="1989360"/>
            <a:ext cx="9864000" cy="43027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0" y="0"/>
            <a:ext cx="12189960" cy="1584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Google Shape;89;p13" descr=""/>
          <p:cNvPicPr/>
          <p:nvPr/>
        </p:nvPicPr>
        <p:blipFill>
          <a:blip r:embed="rId2"/>
          <a:stretch/>
        </p:blipFill>
        <p:spPr>
          <a:xfrm>
            <a:off x="10561680" y="0"/>
            <a:ext cx="1081080" cy="250488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504000" y="6479280"/>
            <a:ext cx="1112796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77" name="Google Shape;166;p39" descr=""/>
          <p:cNvPicPr/>
          <p:nvPr/>
        </p:nvPicPr>
        <p:blipFill>
          <a:blip r:embed="rId3"/>
          <a:stretch/>
        </p:blipFill>
        <p:spPr>
          <a:xfrm>
            <a:off x="235080" y="283680"/>
            <a:ext cx="3998520" cy="1017360"/>
          </a:xfrm>
          <a:prstGeom prst="rect">
            <a:avLst/>
          </a:prstGeom>
          <a:ln>
            <a:noFill/>
          </a:ln>
        </p:spPr>
      </p:pic>
      <p:sp>
        <p:nvSpPr>
          <p:cNvPr id="78" name="CustomShape 3"/>
          <p:cNvSpPr/>
          <p:nvPr/>
        </p:nvSpPr>
        <p:spPr>
          <a:xfrm>
            <a:off x="3422160" y="1568880"/>
            <a:ext cx="4929840" cy="11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Cadastro de Pacientes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Application>LibreOffice/6.0.7.3$Linux_X86_64 LibreOffice_project/00m0$Build-3</Application>
  <Words>39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2021-05-10T14:46:39Z</dcterms:modified>
  <cp:revision>147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