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520" cy="15829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40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520" cy="15829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pic>
        <p:nvPicPr>
          <p:cNvPr id="45" name="Imagem 2" descr=""/>
          <p:cNvPicPr/>
          <p:nvPr/>
        </p:nvPicPr>
        <p:blipFill>
          <a:blip r:embed="rId2"/>
          <a:stretch/>
        </p:blipFill>
        <p:spPr>
          <a:xfrm>
            <a:off x="0" y="1583280"/>
            <a:ext cx="12202560" cy="4999320"/>
          </a:xfrm>
          <a:prstGeom prst="rect">
            <a:avLst/>
          </a:prstGeom>
          <a:ln>
            <a:noFill/>
          </a:ln>
        </p:spPr>
      </p:pic>
      <p:pic>
        <p:nvPicPr>
          <p:cNvPr id="46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080" cy="10159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6120" y="272736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Imagem 50" descr=""/>
          <p:cNvPicPr/>
          <p:nvPr/>
        </p:nvPicPr>
        <p:blipFill>
          <a:blip r:embed="rId3"/>
          <a:stretch/>
        </p:blipFill>
        <p:spPr>
          <a:xfrm>
            <a:off x="2466360" y="34560"/>
            <a:ext cx="7332480" cy="68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79640" cy="25034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6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5" name="Imagem 54" descr=""/>
          <p:cNvPicPr/>
          <p:nvPr/>
        </p:nvPicPr>
        <p:blipFill>
          <a:blip r:embed="rId2"/>
          <a:stretch/>
        </p:blipFill>
        <p:spPr>
          <a:xfrm>
            <a:off x="1379160" y="32760"/>
            <a:ext cx="951336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652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120" y="2727720"/>
            <a:ext cx="106099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878760" y="32760"/>
            <a:ext cx="10514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Application>LibreOffice/6.0.7.3$Linux_X86_64 LibreOffice_project/00m0$Build-3</Application>
  <Words>38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2021-05-18T20:09:09Z</dcterms:modified>
  <cp:revision>147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