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AE657EE-BACB-4404-8FD4-63EEEC395B2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76000" y="108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448000" y="1127160"/>
            <a:ext cx="1872000" cy="63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88000" y="2196000"/>
            <a:ext cx="208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608000" y="1512000"/>
            <a:ext cx="1800000" cy="14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Decisao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If( ) { 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160000" y="342000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6" name="Group 6"/>
          <p:cNvGrpSpPr/>
          <p:nvPr/>
        </p:nvGrpSpPr>
        <p:grpSpPr>
          <a:xfrm>
            <a:off x="6684120" y="1152000"/>
            <a:ext cx="1739880" cy="418320"/>
            <a:chOff x="6684120" y="1152000"/>
            <a:chExt cx="1739880" cy="418320"/>
          </a:xfrm>
        </p:grpSpPr>
        <p:sp>
          <p:nvSpPr>
            <p:cNvPr id="47" name="Line 7"/>
            <p:cNvSpPr/>
            <p:nvPr/>
          </p:nvSpPr>
          <p:spPr>
            <a:xfrm>
              <a:off x="6756120" y="1152000"/>
              <a:ext cx="1584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TextShape 8"/>
            <p:cNvSpPr txBox="1"/>
            <p:nvPr/>
          </p:nvSpPr>
          <p:spPr>
            <a:xfrm>
              <a:off x="6684120" y="1224000"/>
              <a:ext cx="1739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9" name="Line 9"/>
          <p:cNvSpPr/>
          <p:nvPr/>
        </p:nvSpPr>
        <p:spPr>
          <a:xfrm>
            <a:off x="3240000" y="75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2232000" y="4572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3240000" y="1800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3240000" y="302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>
            <a:off x="3240000" y="41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376000" y="-180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448000" y="839160"/>
            <a:ext cx="1872000" cy="63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088000" y="1908000"/>
            <a:ext cx="208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592000" y="3096000"/>
            <a:ext cx="12240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200" spc="-1" strike="noStrike">
                <a:latin typeface="Arial"/>
              </a:rPr>
              <a:t>Decisao</a:t>
            </a:r>
            <a:endParaRPr b="0" lang="pt-BR" sz="1200" spc="-1" strike="noStrike">
              <a:latin typeface="Arial"/>
            </a:endParaRPr>
          </a:p>
          <a:p>
            <a:pPr algn="ctr"/>
            <a:r>
              <a:rPr b="0" lang="pt-BR" sz="1200" spc="-1" strike="noStrike">
                <a:latin typeface="Arial"/>
              </a:rPr>
              <a:t>If( ) { }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3780000" y="435600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6684120" y="1152000"/>
            <a:ext cx="1739880" cy="418320"/>
            <a:chOff x="6684120" y="1152000"/>
            <a:chExt cx="1739880" cy="418320"/>
          </a:xfrm>
        </p:grpSpPr>
        <p:sp>
          <p:nvSpPr>
            <p:cNvPr id="60" name="Line 7"/>
            <p:cNvSpPr/>
            <p:nvPr/>
          </p:nvSpPr>
          <p:spPr>
            <a:xfrm>
              <a:off x="6756120" y="1152000"/>
              <a:ext cx="1584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TextShape 8"/>
            <p:cNvSpPr txBox="1"/>
            <p:nvPr/>
          </p:nvSpPr>
          <p:spPr>
            <a:xfrm>
              <a:off x="6684120" y="1224000"/>
              <a:ext cx="1739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62" name="Line 9"/>
          <p:cNvSpPr/>
          <p:nvPr/>
        </p:nvSpPr>
        <p:spPr>
          <a:xfrm>
            <a:off x="3240000" y="46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2304000" y="5904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4" name="Line 11"/>
          <p:cNvSpPr/>
          <p:nvPr/>
        </p:nvSpPr>
        <p:spPr>
          <a:xfrm>
            <a:off x="3240000" y="1512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2"/>
          <p:cNvSpPr/>
          <p:nvPr/>
        </p:nvSpPr>
        <p:spPr>
          <a:xfrm>
            <a:off x="3240000" y="273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3"/>
          <p:cNvSpPr/>
          <p:nvPr/>
        </p:nvSpPr>
        <p:spPr>
          <a:xfrm>
            <a:off x="3816000" y="3456000"/>
            <a:ext cx="86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4"/>
          <p:cNvSpPr/>
          <p:nvPr/>
        </p:nvSpPr>
        <p:spPr>
          <a:xfrm>
            <a:off x="1692000" y="3456000"/>
            <a:ext cx="86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5"/>
          <p:cNvSpPr/>
          <p:nvPr/>
        </p:nvSpPr>
        <p:spPr>
          <a:xfrm>
            <a:off x="4680000" y="3456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6"/>
          <p:cNvSpPr/>
          <p:nvPr/>
        </p:nvSpPr>
        <p:spPr>
          <a:xfrm>
            <a:off x="1692000" y="3456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7"/>
          <p:cNvSpPr/>
          <p:nvPr/>
        </p:nvSpPr>
        <p:spPr>
          <a:xfrm>
            <a:off x="828360" y="435636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Line 18"/>
          <p:cNvSpPr/>
          <p:nvPr/>
        </p:nvSpPr>
        <p:spPr>
          <a:xfrm>
            <a:off x="4680000" y="5148000"/>
            <a:ext cx="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9"/>
          <p:cNvSpPr/>
          <p:nvPr/>
        </p:nvSpPr>
        <p:spPr>
          <a:xfrm>
            <a:off x="1620000" y="5148000"/>
            <a:ext cx="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0"/>
          <p:cNvSpPr/>
          <p:nvPr/>
        </p:nvSpPr>
        <p:spPr>
          <a:xfrm flipH="1">
            <a:off x="3168000" y="5544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1"/>
          <p:cNvSpPr/>
          <p:nvPr/>
        </p:nvSpPr>
        <p:spPr>
          <a:xfrm flipH="1">
            <a:off x="1620000" y="5544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2"/>
          <p:cNvSpPr/>
          <p:nvPr/>
        </p:nvSpPr>
        <p:spPr>
          <a:xfrm>
            <a:off x="3168000" y="550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20360" y="22680"/>
            <a:ext cx="6875640" cy="5161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2021-04-27T09:55:16Z</dcterms:created>
  <dc:creator/>
  <dc:description/>
  <dc:language>pt-BR</dc:language>
  <cp:lastModifiedBy/>
  <dcterms:modified xsi:type="dcterms:W3CDTF">2021-05-10T13:24:21Z</dcterms:modified>
  <cp:revision>9</cp:revision>
  <dc:subject/>
  <dc:title/>
</cp:coreProperties>
</file>