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qu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par</a:t>
            </a:r>
            <a:r>
              <a:rPr b="0" lang="pt-BR" sz="4400" spc="-1" strike="noStrike">
                <a:latin typeface="Arial"/>
              </a:rPr>
              <a:t>a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tar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Projeto de Software(Aplicação)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70680" cy="380052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972720" y="1627200"/>
            <a:ext cx="9288000" cy="484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080000" y="1843920"/>
            <a:ext cx="10440000" cy="427608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7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033920" y="1997640"/>
            <a:ext cx="9527760" cy="376236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2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749880" y="2054520"/>
            <a:ext cx="10410120" cy="392148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7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893880" y="1872000"/>
            <a:ext cx="10050120" cy="43840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72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2021-05-10T14:30:46Z</dcterms:modified>
  <cp:revision>140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