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600" cy="250740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2520000" y="1584000"/>
            <a:ext cx="751284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br/>
            <a:r>
              <a:rPr b="1" lang="pt-BR" sz="3200" spc="-1" strike="noStrike">
                <a:solidFill>
                  <a:srgbClr val="62a73b"/>
                </a:solidFill>
                <a:latin typeface="Arial"/>
                <a:ea typeface="DejaVu Sans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04000" y="6479280"/>
            <a:ext cx="1113048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2" name="Google Shape;92;p13" descr=""/>
          <p:cNvPicPr/>
          <p:nvPr/>
        </p:nvPicPr>
        <p:blipFill>
          <a:blip r:embed="rId2"/>
          <a:stretch/>
        </p:blipFill>
        <p:spPr>
          <a:xfrm>
            <a:off x="268920" y="573840"/>
            <a:ext cx="5751360" cy="1359360"/>
          </a:xfrm>
          <a:prstGeom prst="rect">
            <a:avLst/>
          </a:prstGeom>
          <a:ln>
            <a:noFill/>
          </a:ln>
        </p:spPr>
      </p:pic>
      <p:sp>
        <p:nvSpPr>
          <p:cNvPr id="43" name="CustomShape 4"/>
          <p:cNvSpPr/>
          <p:nvPr/>
        </p:nvSpPr>
        <p:spPr>
          <a:xfrm>
            <a:off x="3415320" y="2748600"/>
            <a:ext cx="4890960" cy="8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188000" y="3969720"/>
            <a:ext cx="9575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Será usado a ferramenta git para controle de versionamento do sistema a ser desenvolvido, além disso durante a etapa de desenvolvimento será usado o método cascata onde será feito todo o planejamento, execução, validação e entrega do produto final.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600" cy="250740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2296800" y="2234160"/>
            <a:ext cx="751284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504000" y="6479280"/>
            <a:ext cx="1113048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9" name="Google Shape;92;p13" descr=""/>
          <p:cNvPicPr/>
          <p:nvPr/>
        </p:nvPicPr>
        <p:blipFill>
          <a:blip r:embed="rId2"/>
          <a:stretch/>
        </p:blipFill>
        <p:spPr>
          <a:xfrm>
            <a:off x="268920" y="573840"/>
            <a:ext cx="5751360" cy="135936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3415320" y="2748600"/>
            <a:ext cx="4890960" cy="8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1188000" y="3969720"/>
            <a:ext cx="957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900000" y="3773880"/>
            <a:ext cx="1018692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-Será feito o levantamento de requisitos e todas as necessidades que o sistema precisa ter.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-Depois iremos para a fase de planejamento onde definiremos as estimativas, cronograma e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o acompanhamento.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-Após isso partiremos para a modelagem onde será feito a análise do projeto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-Depois chegaremos a fase da codificação e testes.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-por ultimo a entrega do projeto final.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600" cy="250740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2296800" y="2234160"/>
            <a:ext cx="751284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504000" y="6479280"/>
            <a:ext cx="1113048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7" name="Google Shape;92;p13" descr=""/>
          <p:cNvPicPr/>
          <p:nvPr/>
        </p:nvPicPr>
        <p:blipFill>
          <a:blip r:embed="rId2"/>
          <a:stretch/>
        </p:blipFill>
        <p:spPr>
          <a:xfrm>
            <a:off x="268920" y="573840"/>
            <a:ext cx="5751360" cy="135936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3415320" y="2748600"/>
            <a:ext cx="4890960" cy="8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76000" y="3969720"/>
            <a:ext cx="957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0" name="Line 6"/>
          <p:cNvSpPr/>
          <p:nvPr/>
        </p:nvSpPr>
        <p:spPr>
          <a:xfrm>
            <a:off x="576000" y="3969720"/>
            <a:ext cx="828000" cy="36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" name="Group 7"/>
          <p:cNvGrpSpPr/>
          <p:nvPr/>
        </p:nvGrpSpPr>
        <p:grpSpPr>
          <a:xfrm>
            <a:off x="1584000" y="3816000"/>
            <a:ext cx="1223640" cy="755640"/>
            <a:chOff x="1584000" y="3816000"/>
            <a:chExt cx="1223640" cy="755640"/>
          </a:xfrm>
        </p:grpSpPr>
        <p:sp>
          <p:nvSpPr>
            <p:cNvPr id="62" name="CustomShape 8"/>
            <p:cNvSpPr/>
            <p:nvPr/>
          </p:nvSpPr>
          <p:spPr>
            <a:xfrm>
              <a:off x="1584000" y="3816000"/>
              <a:ext cx="1223640" cy="75564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9"/>
            <p:cNvSpPr/>
            <p:nvPr/>
          </p:nvSpPr>
          <p:spPr>
            <a:xfrm>
              <a:off x="1728000" y="4104000"/>
              <a:ext cx="180360" cy="42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10"/>
            <p:cNvSpPr/>
            <p:nvPr/>
          </p:nvSpPr>
          <p:spPr>
            <a:xfrm>
              <a:off x="1692000" y="4017960"/>
              <a:ext cx="108252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-Levantamento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 </a:t>
              </a: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de requisitos</a:t>
              </a: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65" name="Line 11"/>
          <p:cNvSpPr/>
          <p:nvPr/>
        </p:nvSpPr>
        <p:spPr>
          <a:xfrm>
            <a:off x="2916000" y="4113720"/>
            <a:ext cx="828000" cy="36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" name="Group 12"/>
          <p:cNvGrpSpPr/>
          <p:nvPr/>
        </p:nvGrpSpPr>
        <p:grpSpPr>
          <a:xfrm>
            <a:off x="3825720" y="3859560"/>
            <a:ext cx="1223640" cy="755640"/>
            <a:chOff x="3825720" y="3859560"/>
            <a:chExt cx="1223640" cy="755640"/>
          </a:xfrm>
        </p:grpSpPr>
        <p:sp>
          <p:nvSpPr>
            <p:cNvPr id="67" name="CustomShape 13"/>
            <p:cNvSpPr/>
            <p:nvPr/>
          </p:nvSpPr>
          <p:spPr>
            <a:xfrm>
              <a:off x="3825720" y="3859560"/>
              <a:ext cx="1223640" cy="75564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14"/>
            <p:cNvSpPr/>
            <p:nvPr/>
          </p:nvSpPr>
          <p:spPr>
            <a:xfrm>
              <a:off x="3969720" y="4147560"/>
              <a:ext cx="180360" cy="42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15"/>
            <p:cNvSpPr/>
            <p:nvPr/>
          </p:nvSpPr>
          <p:spPr>
            <a:xfrm>
              <a:off x="3933720" y="4061520"/>
              <a:ext cx="1046160" cy="51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-Planejamento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-Estimativas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-cronograma</a:t>
              </a: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70" name="Line 16"/>
          <p:cNvSpPr/>
          <p:nvPr/>
        </p:nvSpPr>
        <p:spPr>
          <a:xfrm>
            <a:off x="5148360" y="4222080"/>
            <a:ext cx="828000" cy="36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" name="Group 17"/>
          <p:cNvGrpSpPr/>
          <p:nvPr/>
        </p:nvGrpSpPr>
        <p:grpSpPr>
          <a:xfrm>
            <a:off x="6058080" y="3967920"/>
            <a:ext cx="1223640" cy="755640"/>
            <a:chOff x="6058080" y="3967920"/>
            <a:chExt cx="1223640" cy="755640"/>
          </a:xfrm>
        </p:grpSpPr>
        <p:sp>
          <p:nvSpPr>
            <p:cNvPr id="72" name="CustomShape 18"/>
            <p:cNvSpPr/>
            <p:nvPr/>
          </p:nvSpPr>
          <p:spPr>
            <a:xfrm>
              <a:off x="6058080" y="3967920"/>
              <a:ext cx="1223640" cy="75564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19"/>
            <p:cNvSpPr/>
            <p:nvPr/>
          </p:nvSpPr>
          <p:spPr>
            <a:xfrm>
              <a:off x="6202080" y="4255920"/>
              <a:ext cx="180360" cy="42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20"/>
            <p:cNvSpPr/>
            <p:nvPr/>
          </p:nvSpPr>
          <p:spPr>
            <a:xfrm>
              <a:off x="6166080" y="4169880"/>
              <a:ext cx="919440" cy="51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-Modelagem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-Análise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 </a:t>
              </a: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do projeto</a:t>
              </a: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75" name="Line 21"/>
          <p:cNvSpPr/>
          <p:nvPr/>
        </p:nvSpPr>
        <p:spPr>
          <a:xfrm>
            <a:off x="7380720" y="4330440"/>
            <a:ext cx="828000" cy="36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" name="Group 22"/>
          <p:cNvGrpSpPr/>
          <p:nvPr/>
        </p:nvGrpSpPr>
        <p:grpSpPr>
          <a:xfrm>
            <a:off x="8290440" y="4076280"/>
            <a:ext cx="1223640" cy="755640"/>
            <a:chOff x="8290440" y="4076280"/>
            <a:chExt cx="1223640" cy="755640"/>
          </a:xfrm>
        </p:grpSpPr>
        <p:sp>
          <p:nvSpPr>
            <p:cNvPr id="77" name="CustomShape 23"/>
            <p:cNvSpPr/>
            <p:nvPr/>
          </p:nvSpPr>
          <p:spPr>
            <a:xfrm>
              <a:off x="8290440" y="4076280"/>
              <a:ext cx="1223640" cy="75564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24"/>
            <p:cNvSpPr/>
            <p:nvPr/>
          </p:nvSpPr>
          <p:spPr>
            <a:xfrm>
              <a:off x="8434440" y="4364280"/>
              <a:ext cx="180360" cy="42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25"/>
            <p:cNvSpPr/>
            <p:nvPr/>
          </p:nvSpPr>
          <p:spPr>
            <a:xfrm>
              <a:off x="8398440" y="4278240"/>
              <a:ext cx="94068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-Codificação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e testes</a:t>
              </a: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80" name="Line 26"/>
          <p:cNvSpPr/>
          <p:nvPr/>
        </p:nvSpPr>
        <p:spPr>
          <a:xfrm>
            <a:off x="9613080" y="4474800"/>
            <a:ext cx="828000" cy="36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" name="Group 27"/>
          <p:cNvGrpSpPr/>
          <p:nvPr/>
        </p:nvGrpSpPr>
        <p:grpSpPr>
          <a:xfrm>
            <a:off x="10630800" y="4220640"/>
            <a:ext cx="1223640" cy="859320"/>
            <a:chOff x="10630800" y="4220640"/>
            <a:chExt cx="1223640" cy="859320"/>
          </a:xfrm>
        </p:grpSpPr>
        <p:sp>
          <p:nvSpPr>
            <p:cNvPr id="82" name="CustomShape 28"/>
            <p:cNvSpPr/>
            <p:nvPr/>
          </p:nvSpPr>
          <p:spPr>
            <a:xfrm>
              <a:off x="10630800" y="4220640"/>
              <a:ext cx="1223640" cy="75564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29"/>
            <p:cNvSpPr/>
            <p:nvPr/>
          </p:nvSpPr>
          <p:spPr>
            <a:xfrm>
              <a:off x="10774800" y="4508640"/>
              <a:ext cx="180360" cy="42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30"/>
            <p:cNvSpPr/>
            <p:nvPr/>
          </p:nvSpPr>
          <p:spPr>
            <a:xfrm>
              <a:off x="10738800" y="4422600"/>
              <a:ext cx="835560" cy="657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-Entrega 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do projeto 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Final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pt-BR" sz="1000" spc="-1" strike="noStrike">
                <a:latin typeface="Arial"/>
              </a:endParaRPr>
            </a:p>
          </p:txBody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600" cy="250740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304000" y="2205000"/>
            <a:ext cx="7512840" cy="10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0000" y="6479280"/>
            <a:ext cx="1113048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89" name="Google Shape;92;p13" descr=""/>
          <p:cNvPicPr/>
          <p:nvPr/>
        </p:nvPicPr>
        <p:blipFill>
          <a:blip r:embed="rId2"/>
          <a:stretch/>
        </p:blipFill>
        <p:spPr>
          <a:xfrm>
            <a:off x="268920" y="573840"/>
            <a:ext cx="5751360" cy="135936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2520000" y="3975840"/>
            <a:ext cx="799164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DejaVu Sans"/>
              </a:rPr>
              <a:t>Front End : Bootstrap 4, Jquery, git, </a:t>
            </a: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Sublime text/ vscode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DejaVu Sans"/>
              </a:rPr>
              <a:t>Back End: PHP, MYSQL, Mysql workbend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3168000" y="3140640"/>
            <a:ext cx="578880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Tecnologias envolvidas nas etapas</a:t>
            </a:r>
            <a:endParaRPr b="0" lang="pt-BR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600" cy="250740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2278800" y="2637000"/>
            <a:ext cx="751284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Aplicações das tecnologias (onde serão aplicadas)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60000" y="6479280"/>
            <a:ext cx="1113048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96" name="Google Shape;92;p13" descr=""/>
          <p:cNvPicPr/>
          <p:nvPr/>
        </p:nvPicPr>
        <p:blipFill>
          <a:blip r:embed="rId2"/>
          <a:stretch/>
        </p:blipFill>
        <p:spPr>
          <a:xfrm>
            <a:off x="268920" y="573840"/>
            <a:ext cx="5751360" cy="135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600" cy="25074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2278800" y="2637000"/>
            <a:ext cx="751284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Cronograma (quando cada etapa será entregue)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61160" y="6479280"/>
            <a:ext cx="1113048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01" name="Google Shape;92;p13" descr=""/>
          <p:cNvPicPr/>
          <p:nvPr/>
        </p:nvPicPr>
        <p:blipFill>
          <a:blip r:embed="rId2"/>
          <a:stretch/>
        </p:blipFill>
        <p:spPr>
          <a:xfrm>
            <a:off x="268920" y="573840"/>
            <a:ext cx="5751360" cy="135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Application>LibreOffice/6.0.7.3$Linux_X86_64 LibreOffice_project/00m0$Build-3</Application>
  <Words>293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2021-04-22T17:56:42Z</dcterms:modified>
  <cp:revision>42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