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FBB4E03E-B609-4DF3-8733-0140379AA662}"/>
              </a:ext>
            </a:extLst>
          </p:cNvPr>
          <p:cNvSpPr/>
          <p:nvPr/>
        </p:nvSpPr>
        <p:spPr>
          <a:xfrm>
            <a:off x="3603097" y="3470138"/>
            <a:ext cx="4930845" cy="112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lang="pt-BR" sz="3200" b="1" spc="-1" dirty="0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</a:p>
          <a:p>
            <a:pPr algn="ctr">
              <a:lnSpc>
                <a:spcPct val="100000"/>
              </a:lnSpc>
            </a:pPr>
            <a:endParaRPr lang="pt-BR" sz="3200" b="1" spc="-1" dirty="0">
              <a:solidFill>
                <a:srgbClr val="8DC641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pt-BR" sz="3200" b="1" spc="-1" dirty="0">
              <a:solidFill>
                <a:srgbClr val="8DC641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pt-BR" sz="3200" b="1" spc="-1" dirty="0">
              <a:solidFill>
                <a:srgbClr val="8DC641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8DC641"/>
                </a:solidFill>
                <a:latin typeface="Arial"/>
                <a:ea typeface="Arial"/>
              </a:rPr>
              <a:t>Projeto SUS</a:t>
            </a:r>
          </a:p>
          <a:p>
            <a:pPr algn="ctr">
              <a:lnSpc>
                <a:spcPct val="100000"/>
              </a:lnSpc>
            </a:pPr>
            <a:endParaRPr lang="pt-BR" sz="3200" b="1" strike="noStrike" spc="-1" dirty="0">
              <a:solidFill>
                <a:srgbClr val="8DC64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585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2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6AAA08-5819-4140-8030-223A15EBA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0" y="2050026"/>
            <a:ext cx="11471690" cy="3801587"/>
          </a:xfrm>
          <a:prstGeom prst="rect">
            <a:avLst/>
          </a:prstGeom>
        </p:spPr>
      </p:pic>
      <p:pic>
        <p:nvPicPr>
          <p:cNvPr id="39" name="Google Shape;89;p13"/>
          <p:cNvPicPr/>
          <p:nvPr/>
        </p:nvPicPr>
        <p:blipFill>
          <a:blip r:embed="rId4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095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pic>
        <p:nvPicPr>
          <p:cNvPr id="4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403560" y="12240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Diagrama de Casos de Uso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Imagem 42"/>
          <p:cNvPicPr/>
          <p:nvPr/>
        </p:nvPicPr>
        <p:blipFill>
          <a:blip r:embed="rId4"/>
          <a:stretch/>
        </p:blipFill>
        <p:spPr>
          <a:xfrm>
            <a:off x="707623" y="530942"/>
            <a:ext cx="9055809" cy="6327058"/>
          </a:xfrm>
          <a:prstGeom prst="rect">
            <a:avLst/>
          </a:prstGeom>
          <a:ln>
            <a:noFill/>
          </a:ln>
        </p:spPr>
      </p:pic>
      <p:sp>
        <p:nvSpPr>
          <p:cNvPr id="8" name="TextShape 3">
            <a:extLst>
              <a:ext uri="{FF2B5EF4-FFF2-40B4-BE49-F238E27FC236}">
                <a16:creationId xmlns:a16="http://schemas.microsoft.com/office/drawing/2014/main" id="{C8FE3A03-D40F-4921-8F88-984573198A4D}"/>
              </a:ext>
            </a:extLst>
          </p:cNvPr>
          <p:cNvSpPr txBox="1"/>
          <p:nvPr/>
        </p:nvSpPr>
        <p:spPr>
          <a:xfrm>
            <a:off x="504000" y="73620"/>
            <a:ext cx="10612440" cy="6785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499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47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48" name="TextShape 3"/>
          <p:cNvSpPr txBox="1"/>
          <p:nvPr/>
        </p:nvSpPr>
        <p:spPr>
          <a:xfrm>
            <a:off x="504000" y="7362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Diagrama de Classes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Imagem 48"/>
          <p:cNvPicPr/>
          <p:nvPr/>
        </p:nvPicPr>
        <p:blipFill>
          <a:blip r:embed="rId4"/>
          <a:stretch/>
        </p:blipFill>
        <p:spPr>
          <a:xfrm>
            <a:off x="881002" y="708045"/>
            <a:ext cx="9303677" cy="60763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2160" cy="25059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504000" y="6479280"/>
            <a:ext cx="111290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53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9600" cy="10184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490320" y="-215100"/>
            <a:ext cx="1061244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Imagem 54"/>
          <p:cNvPicPr/>
          <p:nvPr/>
        </p:nvPicPr>
        <p:blipFill>
          <a:blip r:embed="rId4"/>
          <a:stretch/>
        </p:blipFill>
        <p:spPr>
          <a:xfrm>
            <a:off x="235080" y="575187"/>
            <a:ext cx="10133036" cy="62828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44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118</cp:revision>
  <dcterms:modified xsi:type="dcterms:W3CDTF">2021-05-03T22:34:11Z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