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8880" cy="15832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8760" cy="11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TEC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8880" cy="15832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235080" y="2050200"/>
            <a:ext cx="11469600" cy="37994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6480" y="272700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466360" y="34560"/>
            <a:ext cx="7332840" cy="68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 rot="16200000">
            <a:off x="-4416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379160" y="32760"/>
            <a:ext cx="95137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 rot="16200000">
            <a:off x="-4992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266120" y="32760"/>
            <a:ext cx="97398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Application>LibreOffice/6.0.7.3$Linux_X86_64 LibreOffice_project/00m0$Build-3</Application>
  <Words>39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2021-05-17T22:36:42Z</dcterms:modified>
  <cp:revision>142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