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9240" cy="15836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0360" cy="250416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724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7800" cy="101664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291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TEC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9240" cy="15836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724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5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7800" cy="1016640"/>
          </a:xfrm>
          <a:prstGeom prst="rect">
            <a:avLst/>
          </a:prstGeom>
          <a:ln>
            <a:noFill/>
          </a:ln>
        </p:spPr>
      </p:pic>
      <p:pic>
        <p:nvPicPr>
          <p:cNvPr id="46" name="Imagem 4" descr=""/>
          <p:cNvPicPr/>
          <p:nvPr/>
        </p:nvPicPr>
        <p:blipFill>
          <a:blip r:embed="rId2"/>
          <a:stretch/>
        </p:blipFill>
        <p:spPr>
          <a:xfrm>
            <a:off x="235080" y="2050200"/>
            <a:ext cx="11469960" cy="3799800"/>
          </a:xfrm>
          <a:prstGeom prst="rect">
            <a:avLst/>
          </a:prstGeom>
          <a:ln>
            <a:noFill/>
          </a:ln>
        </p:spPr>
      </p:pic>
      <p:pic>
        <p:nvPicPr>
          <p:cNvPr id="47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80360" cy="25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0360" cy="2504160"/>
          </a:xfrm>
          <a:prstGeom prst="rect">
            <a:avLst/>
          </a:prstGeom>
          <a:ln>
            <a:noFill/>
          </a:ln>
        </p:spPr>
      </p:pic>
      <p:pic>
        <p:nvPicPr>
          <p:cNvPr id="4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7800" cy="10166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 rot="16200000">
            <a:off x="-4416840" y="2726640"/>
            <a:ext cx="1061064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466360" y="34560"/>
            <a:ext cx="733320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0360" cy="250416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724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 rot="16200000">
            <a:off x="-4416840" y="2727000"/>
            <a:ext cx="1061064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Classe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163160" y="176760"/>
            <a:ext cx="9276840" cy="668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6479280"/>
            <a:ext cx="1112724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 rot="16200000">
            <a:off x="-4992840" y="2727000"/>
            <a:ext cx="1061064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305360" y="32760"/>
            <a:ext cx="96613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Application>LibreOffice/6.0.7.3$Linux_X86_64 LibreOffice_project/00m0$Build-3</Application>
  <Words>39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2021-05-17T15:28:37Z</dcterms:modified>
  <cp:revision>139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