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</a:t>
            </a:r>
            <a:r>
              <a:rPr b="0" lang="pt-BR" sz="1800" spc="-1" strike="noStrike">
                <a:latin typeface="Arial"/>
              </a:rPr>
              <a:t>para </a:t>
            </a:r>
            <a:r>
              <a:rPr b="0" lang="pt-BR" sz="1800" spc="-1" strike="noStrike">
                <a:latin typeface="Arial"/>
              </a:rPr>
              <a:t>editar o </a:t>
            </a:r>
            <a:r>
              <a:rPr b="0" lang="pt-BR" sz="1800" spc="-1" strike="noStrike">
                <a:latin typeface="Arial"/>
              </a:rPr>
              <a:t>formato </a:t>
            </a:r>
            <a:r>
              <a:rPr b="0" lang="pt-BR" sz="1800" spc="-1" strike="noStrike">
                <a:latin typeface="Arial"/>
              </a:rPr>
              <a:t>do texto </a:t>
            </a:r>
            <a:r>
              <a:rPr b="0" lang="pt-BR" sz="1800" spc="-1" strike="noStrike">
                <a:latin typeface="Arial"/>
              </a:rPr>
              <a:t>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3240" cy="250704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2520000" y="1764000"/>
            <a:ext cx="751248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br/>
            <a:r>
              <a:rPr b="1" lang="pt-BR" sz="3200" spc="-1" strike="noStrike">
                <a:solidFill>
                  <a:srgbClr val="62a73b"/>
                </a:solidFill>
                <a:latin typeface="Arial"/>
                <a:ea typeface="DejaVu Sans"/>
              </a:rPr>
              <a:t>Prática  de análise de sistemas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50400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3415320" y="2748600"/>
            <a:ext cx="4890600" cy="8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8dc641"/>
                </a:solidFill>
                <a:latin typeface="Arial"/>
                <a:ea typeface="Arial"/>
              </a:rPr>
              <a:t>Processo (etapas de desenvolvimento)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188000" y="3969720"/>
            <a:ext cx="957528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62a73b"/>
                </a:solidFill>
                <a:latin typeface="Arial"/>
                <a:ea typeface="DejaVu Sans"/>
              </a:rPr>
              <a:t>Será usado a ferramenta git para controle de versionamento do sistema a ser desenvolvido, além disso durante a etapa de desenvolvimento será usado o método cascata onde será feito todo o planejamento, execução, validação e entrega do produto final.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44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3240" cy="250704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2296800" y="1982160"/>
            <a:ext cx="751248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br/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50400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3415320" y="2748600"/>
            <a:ext cx="4890600" cy="8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8dc641"/>
                </a:solidFill>
                <a:latin typeface="Arial"/>
                <a:ea typeface="Arial"/>
              </a:rPr>
              <a:t>Processo (etapas de desenvolvimento)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1188000" y="3969720"/>
            <a:ext cx="9575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62a73b"/>
                </a:solidFill>
                <a:latin typeface="Arial"/>
                <a:ea typeface="DejaVu Sans"/>
              </a:rPr>
              <a:t>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900000" y="3773880"/>
            <a:ext cx="10186560" cy="16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62a73b"/>
                </a:solidFill>
                <a:latin typeface="Arial"/>
                <a:ea typeface="DejaVu Sans"/>
              </a:rPr>
              <a:t>-Será feito o levantamento de requisitos e todas as necessidades que o sistema precisa ter.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62a73b"/>
                </a:solidFill>
                <a:latin typeface="Arial"/>
                <a:ea typeface="DejaVu Sans"/>
              </a:rPr>
              <a:t>-Depois iremos para a fase de planejamento onde definiremos as estimativas, cronograma e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62a73b"/>
                </a:solidFill>
                <a:latin typeface="Arial"/>
                <a:ea typeface="DejaVu Sans"/>
              </a:rPr>
              <a:t> </a:t>
            </a:r>
            <a:r>
              <a:rPr b="1" lang="pt-BR" sz="1800" spc="-1" strike="noStrike">
                <a:solidFill>
                  <a:srgbClr val="62a73b"/>
                </a:solidFill>
                <a:latin typeface="Arial"/>
                <a:ea typeface="DejaVu Sans"/>
              </a:rPr>
              <a:t>o acompanhamento.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62a73b"/>
                </a:solidFill>
                <a:latin typeface="Arial"/>
                <a:ea typeface="DejaVu Sans"/>
              </a:rPr>
              <a:t>-Após isso partiremos para a modelagem onde será feito a análise do projeto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62a73b"/>
                </a:solidFill>
                <a:latin typeface="Arial"/>
                <a:ea typeface="DejaVu Sans"/>
              </a:rPr>
              <a:t>-Depois chegaremos a fase da codificação e testes.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62a73b"/>
                </a:solidFill>
                <a:latin typeface="Arial"/>
                <a:ea typeface="DejaVu Sans"/>
              </a:rPr>
              <a:t>-por ultimo a entrega do projeto final.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0" y="0"/>
            <a:ext cx="914364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3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5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3240" cy="2507040"/>
          </a:xfrm>
          <a:prstGeom prst="rect">
            <a:avLst/>
          </a:prstGeom>
          <a:ln>
            <a:noFill/>
          </a:ln>
        </p:spPr>
      </p:pic>
      <p:sp>
        <p:nvSpPr>
          <p:cNvPr id="56" name="CustomShape 2"/>
          <p:cNvSpPr/>
          <p:nvPr/>
        </p:nvSpPr>
        <p:spPr>
          <a:xfrm>
            <a:off x="2296800" y="2234160"/>
            <a:ext cx="751248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br/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50400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3415320" y="2748600"/>
            <a:ext cx="4890600" cy="8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8dc641"/>
                </a:solidFill>
                <a:latin typeface="Arial"/>
                <a:ea typeface="Arial"/>
              </a:rPr>
              <a:t>Processo (etapas de desenvolvimento)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576000" y="3969720"/>
            <a:ext cx="9575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62a73b"/>
                </a:solidFill>
                <a:latin typeface="Arial"/>
                <a:ea typeface="DejaVu Sans"/>
              </a:rPr>
              <a:t>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0" name="Line 6"/>
          <p:cNvSpPr/>
          <p:nvPr/>
        </p:nvSpPr>
        <p:spPr>
          <a:xfrm>
            <a:off x="576000" y="3969720"/>
            <a:ext cx="828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1" name="Group 7"/>
          <p:cNvGrpSpPr/>
          <p:nvPr/>
        </p:nvGrpSpPr>
        <p:grpSpPr>
          <a:xfrm>
            <a:off x="1332000" y="3780000"/>
            <a:ext cx="1223280" cy="755280"/>
            <a:chOff x="1332000" y="3780000"/>
            <a:chExt cx="1223280" cy="755280"/>
          </a:xfrm>
        </p:grpSpPr>
        <p:sp>
          <p:nvSpPr>
            <p:cNvPr id="62" name="CustomShape 8"/>
            <p:cNvSpPr/>
            <p:nvPr/>
          </p:nvSpPr>
          <p:spPr>
            <a:xfrm>
              <a:off x="1332000" y="3780000"/>
              <a:ext cx="1223280" cy="755280"/>
            </a:xfrm>
            <a:custGeom>
              <a:avLst/>
              <a:gdLst/>
              <a:ah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9"/>
            <p:cNvSpPr/>
            <p:nvPr/>
          </p:nvSpPr>
          <p:spPr>
            <a:xfrm>
              <a:off x="1476000" y="4068000"/>
              <a:ext cx="180000" cy="42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10"/>
            <p:cNvSpPr/>
            <p:nvPr/>
          </p:nvSpPr>
          <p:spPr>
            <a:xfrm>
              <a:off x="1440000" y="3981960"/>
              <a:ext cx="1082160" cy="373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-Levantamento</a:t>
              </a:r>
              <a:endParaRPr b="0" lang="pt-BR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 </a:t>
              </a: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de requisitos</a:t>
              </a:r>
              <a:endParaRPr b="0" lang="pt-BR" sz="1000" spc="-1" strike="noStrike">
                <a:latin typeface="Arial"/>
              </a:endParaRPr>
            </a:p>
          </p:txBody>
        </p:sp>
      </p:grpSp>
      <p:sp>
        <p:nvSpPr>
          <p:cNvPr id="65" name="Line 11"/>
          <p:cNvSpPr/>
          <p:nvPr/>
        </p:nvSpPr>
        <p:spPr>
          <a:xfrm>
            <a:off x="2664000" y="4077720"/>
            <a:ext cx="828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6" name="Group 12"/>
          <p:cNvGrpSpPr/>
          <p:nvPr/>
        </p:nvGrpSpPr>
        <p:grpSpPr>
          <a:xfrm>
            <a:off x="3501720" y="3823560"/>
            <a:ext cx="1223280" cy="755280"/>
            <a:chOff x="3501720" y="3823560"/>
            <a:chExt cx="1223280" cy="755280"/>
          </a:xfrm>
        </p:grpSpPr>
        <p:sp>
          <p:nvSpPr>
            <p:cNvPr id="67" name="CustomShape 13"/>
            <p:cNvSpPr/>
            <p:nvPr/>
          </p:nvSpPr>
          <p:spPr>
            <a:xfrm>
              <a:off x="3501720" y="3823560"/>
              <a:ext cx="1223280" cy="755280"/>
            </a:xfrm>
            <a:custGeom>
              <a:avLst/>
              <a:gdLst/>
              <a:ah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14"/>
            <p:cNvSpPr/>
            <p:nvPr/>
          </p:nvSpPr>
          <p:spPr>
            <a:xfrm>
              <a:off x="3645720" y="4111560"/>
              <a:ext cx="180000" cy="42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15"/>
            <p:cNvSpPr/>
            <p:nvPr/>
          </p:nvSpPr>
          <p:spPr>
            <a:xfrm>
              <a:off x="3609720" y="4025520"/>
              <a:ext cx="1045800" cy="51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-Planejamento</a:t>
              </a:r>
              <a:endParaRPr b="0" lang="pt-BR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-Estimativas</a:t>
              </a:r>
              <a:endParaRPr b="0" lang="pt-BR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-cronograma</a:t>
              </a:r>
              <a:endParaRPr b="0" lang="pt-BR" sz="1000" spc="-1" strike="noStrike">
                <a:latin typeface="Arial"/>
              </a:endParaRPr>
            </a:p>
          </p:txBody>
        </p:sp>
      </p:grpSp>
      <p:sp>
        <p:nvSpPr>
          <p:cNvPr id="70" name="Line 16"/>
          <p:cNvSpPr/>
          <p:nvPr/>
        </p:nvSpPr>
        <p:spPr>
          <a:xfrm>
            <a:off x="4896360" y="4186080"/>
            <a:ext cx="828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1" name="Group 17"/>
          <p:cNvGrpSpPr/>
          <p:nvPr/>
        </p:nvGrpSpPr>
        <p:grpSpPr>
          <a:xfrm>
            <a:off x="5986080" y="3931920"/>
            <a:ext cx="1223280" cy="755280"/>
            <a:chOff x="5986080" y="3931920"/>
            <a:chExt cx="1223280" cy="755280"/>
          </a:xfrm>
        </p:grpSpPr>
        <p:sp>
          <p:nvSpPr>
            <p:cNvPr id="72" name="CustomShape 18"/>
            <p:cNvSpPr/>
            <p:nvPr/>
          </p:nvSpPr>
          <p:spPr>
            <a:xfrm>
              <a:off x="5986080" y="3931920"/>
              <a:ext cx="1223280" cy="755280"/>
            </a:xfrm>
            <a:custGeom>
              <a:avLst/>
              <a:gdLst/>
              <a:ah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19"/>
            <p:cNvSpPr/>
            <p:nvPr/>
          </p:nvSpPr>
          <p:spPr>
            <a:xfrm>
              <a:off x="6130080" y="4219920"/>
              <a:ext cx="180000" cy="42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20"/>
            <p:cNvSpPr/>
            <p:nvPr/>
          </p:nvSpPr>
          <p:spPr>
            <a:xfrm>
              <a:off x="6094080" y="4133880"/>
              <a:ext cx="919080" cy="51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-Modelagem</a:t>
              </a:r>
              <a:endParaRPr b="0" lang="pt-BR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-Análise</a:t>
              </a:r>
              <a:endParaRPr b="0" lang="pt-BR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 </a:t>
              </a: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do projeto</a:t>
              </a:r>
              <a:endParaRPr b="0" lang="pt-BR" sz="1000" spc="-1" strike="noStrike">
                <a:latin typeface="Arial"/>
              </a:endParaRPr>
            </a:p>
          </p:txBody>
        </p:sp>
      </p:grpSp>
      <p:sp>
        <p:nvSpPr>
          <p:cNvPr id="75" name="Line 21"/>
          <p:cNvSpPr/>
          <p:nvPr/>
        </p:nvSpPr>
        <p:spPr>
          <a:xfrm>
            <a:off x="7128720" y="4294440"/>
            <a:ext cx="828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6" name="Group 22"/>
          <p:cNvGrpSpPr/>
          <p:nvPr/>
        </p:nvGrpSpPr>
        <p:grpSpPr>
          <a:xfrm>
            <a:off x="8434440" y="4040280"/>
            <a:ext cx="1223280" cy="755280"/>
            <a:chOff x="8434440" y="4040280"/>
            <a:chExt cx="1223280" cy="755280"/>
          </a:xfrm>
        </p:grpSpPr>
        <p:sp>
          <p:nvSpPr>
            <p:cNvPr id="77" name="CustomShape 23"/>
            <p:cNvSpPr/>
            <p:nvPr/>
          </p:nvSpPr>
          <p:spPr>
            <a:xfrm>
              <a:off x="8434440" y="4040280"/>
              <a:ext cx="1223280" cy="755280"/>
            </a:xfrm>
            <a:custGeom>
              <a:avLst/>
              <a:gdLst/>
              <a:ah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24"/>
            <p:cNvSpPr/>
            <p:nvPr/>
          </p:nvSpPr>
          <p:spPr>
            <a:xfrm>
              <a:off x="8578440" y="4328280"/>
              <a:ext cx="180000" cy="42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25"/>
            <p:cNvSpPr/>
            <p:nvPr/>
          </p:nvSpPr>
          <p:spPr>
            <a:xfrm>
              <a:off x="8542440" y="4242240"/>
              <a:ext cx="940320" cy="373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-Codificação</a:t>
              </a:r>
              <a:endParaRPr b="0" lang="pt-BR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e testes</a:t>
              </a:r>
              <a:endParaRPr b="0" lang="pt-BR" sz="1000" spc="-1" strike="noStrike">
                <a:latin typeface="Arial"/>
              </a:endParaRPr>
            </a:p>
          </p:txBody>
        </p:sp>
      </p:grpSp>
      <p:sp>
        <p:nvSpPr>
          <p:cNvPr id="80" name="Line 26"/>
          <p:cNvSpPr/>
          <p:nvPr/>
        </p:nvSpPr>
        <p:spPr>
          <a:xfrm>
            <a:off x="9613080" y="4474800"/>
            <a:ext cx="828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1" name="Group 27"/>
          <p:cNvGrpSpPr/>
          <p:nvPr/>
        </p:nvGrpSpPr>
        <p:grpSpPr>
          <a:xfrm>
            <a:off x="10738800" y="4220640"/>
            <a:ext cx="1223280" cy="858960"/>
            <a:chOff x="10738800" y="4220640"/>
            <a:chExt cx="1223280" cy="858960"/>
          </a:xfrm>
        </p:grpSpPr>
        <p:sp>
          <p:nvSpPr>
            <p:cNvPr id="82" name="CustomShape 28"/>
            <p:cNvSpPr/>
            <p:nvPr/>
          </p:nvSpPr>
          <p:spPr>
            <a:xfrm>
              <a:off x="10738800" y="4220640"/>
              <a:ext cx="1223280" cy="755280"/>
            </a:xfrm>
            <a:custGeom>
              <a:avLst/>
              <a:gdLst/>
              <a:ah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29"/>
            <p:cNvSpPr/>
            <p:nvPr/>
          </p:nvSpPr>
          <p:spPr>
            <a:xfrm>
              <a:off x="10882800" y="4508640"/>
              <a:ext cx="180000" cy="42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30"/>
            <p:cNvSpPr/>
            <p:nvPr/>
          </p:nvSpPr>
          <p:spPr>
            <a:xfrm>
              <a:off x="10846800" y="4422600"/>
              <a:ext cx="835200" cy="657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-Entrega </a:t>
              </a:r>
              <a:endParaRPr b="0" lang="pt-BR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do projeto </a:t>
              </a:r>
              <a:endParaRPr b="0" lang="pt-BR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Final</a:t>
              </a:r>
              <a:endParaRPr b="0" lang="pt-BR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pt-BR" sz="1000" spc="-1" strike="noStrike">
                <a:latin typeface="Arial"/>
              </a:endParaRPr>
            </a:p>
          </p:txBody>
        </p:sp>
      </p:grpSp>
      <p:sp>
        <p:nvSpPr>
          <p:cNvPr id="85" name="Line 31"/>
          <p:cNvSpPr/>
          <p:nvPr/>
        </p:nvSpPr>
        <p:spPr>
          <a:xfrm>
            <a:off x="108000" y="3960000"/>
            <a:ext cx="122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32"/>
          <p:cNvSpPr/>
          <p:nvPr/>
        </p:nvSpPr>
        <p:spPr>
          <a:xfrm>
            <a:off x="2592000" y="4104000"/>
            <a:ext cx="93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33"/>
          <p:cNvSpPr/>
          <p:nvPr/>
        </p:nvSpPr>
        <p:spPr>
          <a:xfrm>
            <a:off x="4752000" y="4284000"/>
            <a:ext cx="122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34"/>
          <p:cNvSpPr/>
          <p:nvPr/>
        </p:nvSpPr>
        <p:spPr>
          <a:xfrm>
            <a:off x="7236000" y="4428000"/>
            <a:ext cx="122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35"/>
          <p:cNvSpPr/>
          <p:nvPr/>
        </p:nvSpPr>
        <p:spPr>
          <a:xfrm>
            <a:off x="9684000" y="4608000"/>
            <a:ext cx="104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3240" cy="25070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2304000" y="2205000"/>
            <a:ext cx="7512480" cy="10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br/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36000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2520000" y="3975840"/>
            <a:ext cx="7991280" cy="127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DejaVu Sans"/>
              </a:rPr>
              <a:t>Front End : Bootstrap 4, Jquery, git, </a:t>
            </a: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Sublime text/ vscode,html5, css3, JavaScript, trello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DejaVu Sans"/>
              </a:rPr>
              <a:t>Back End: PHP, MYSQL, mysql workbench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3168000" y="3140640"/>
            <a:ext cx="578844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Tecnologias envolvidas nas etapas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97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3240" cy="250704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2304000" y="2205000"/>
            <a:ext cx="7512480" cy="10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br/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36000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2520000" y="3975840"/>
            <a:ext cx="7991280" cy="127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DejaVu Sans"/>
              </a:rPr>
              <a:t>Será usado técnicas de normalização de dados para evitarmos redundância dos dados no banco.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3168000" y="3140640"/>
            <a:ext cx="578844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Tecnologias envolvidas nas etapas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104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3240" cy="250704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2423160" y="1809360"/>
            <a:ext cx="751248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br/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6000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2160000" y="2952000"/>
            <a:ext cx="8205840" cy="4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Aplicações das tecnologias (onde serão aplicadas)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1188000" y="3674520"/>
            <a:ext cx="9812160" cy="16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Para realizar a modelagem do sistema, será utilizado a ferramenta lucidchart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para fazermos os diagramas de classe e casos de uso do sistema.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Para fazermos a modelagem do banco de dados, será usado o próprio mysql workbench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Pois quando fizermos o modelo lógico já poderemos convertê-lo  para o modelo físico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11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3240" cy="250704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2160000" y="1872000"/>
            <a:ext cx="751248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br/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46116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4320000" y="2288880"/>
            <a:ext cx="233208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Cronograma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1944720" y="3493080"/>
            <a:ext cx="733572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8dc641"/>
                </a:solidFill>
                <a:latin typeface="Arial"/>
                <a:ea typeface="Arial"/>
              </a:rPr>
              <a:t>durante as fazes do projeto, será usado a ferramenta trello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8dc641"/>
                </a:solidFill>
                <a:latin typeface="Arial"/>
                <a:ea typeface="Arial"/>
              </a:rPr>
              <a:t>para auxiliar no planejamento das tarefas.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18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3240" cy="180000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46116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4320000" y="1316880"/>
            <a:ext cx="233208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Cronograma 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562320" y="2016000"/>
            <a:ext cx="10417680" cy="4842000"/>
          </a:xfrm>
          <a:prstGeom prst="rect">
            <a:avLst/>
          </a:prstGeom>
          <a:ln>
            <a:noFill/>
          </a:ln>
        </p:spPr>
      </p:pic>
      <p:pic>
        <p:nvPicPr>
          <p:cNvPr id="124" name="Google Shape;166;p39" descr=""/>
          <p:cNvPicPr/>
          <p:nvPr/>
        </p:nvPicPr>
        <p:blipFill>
          <a:blip r:embed="rId3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Application>LibreOffice/6.0.7.3$Linux_X86_64 LibreOffice_project/00m0$Build-3</Application>
  <Words>293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2021-04-22T19:22:03Z</dcterms:modified>
  <cp:revision>82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