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15850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3056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Projeto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0680" cy="15850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71400" cy="38012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8280" y="2725200"/>
            <a:ext cx="1061208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Imagem 2" descr=""/>
          <p:cNvPicPr/>
          <p:nvPr/>
        </p:nvPicPr>
        <p:blipFill>
          <a:blip r:embed="rId3"/>
          <a:stretch/>
        </p:blipFill>
        <p:spPr>
          <a:xfrm>
            <a:off x="2387880" y="0"/>
            <a:ext cx="65138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504000" y="73800"/>
            <a:ext cx="106120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de Classes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084760" y="271080"/>
            <a:ext cx="81028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490320" y="-215280"/>
            <a:ext cx="106120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2304000" y="1080000"/>
            <a:ext cx="7344000" cy="582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2021-05-03T17:20:09Z</dcterms:modified>
  <cp:revision>125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