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76000" y="108000"/>
            <a:ext cx="1799640" cy="647640"/>
          </a:xfrm>
          <a:custGeom>
            <a:avLst/>
            <a:gdLst/>
            <a:ahLst/>
            <a:rect l="l" t="t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376360" y="1296000"/>
            <a:ext cx="1871640" cy="532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088000" y="2196000"/>
            <a:ext cx="208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608000" y="1512000"/>
            <a:ext cx="1799640" cy="14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Decisao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If( ) { 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160000" y="3420000"/>
            <a:ext cx="1943640" cy="79164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3" name="Group 6"/>
          <p:cNvGrpSpPr/>
          <p:nvPr/>
        </p:nvGrpSpPr>
        <p:grpSpPr>
          <a:xfrm>
            <a:off x="6684120" y="1152000"/>
            <a:ext cx="1739520" cy="417960"/>
            <a:chOff x="6684120" y="1152000"/>
            <a:chExt cx="1739520" cy="417960"/>
          </a:xfrm>
        </p:grpSpPr>
        <p:sp>
          <p:nvSpPr>
            <p:cNvPr id="44" name="Line 7"/>
            <p:cNvSpPr/>
            <p:nvPr/>
          </p:nvSpPr>
          <p:spPr>
            <a:xfrm>
              <a:off x="6756120" y="1152000"/>
              <a:ext cx="1584000" cy="36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6684120" y="1224000"/>
              <a:ext cx="17395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latin typeface="Arial"/>
                </a:rPr>
                <a:t>Fluxo de dados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46" name="Line 9"/>
          <p:cNvSpPr/>
          <p:nvPr/>
        </p:nvSpPr>
        <p:spPr>
          <a:xfrm>
            <a:off x="3240000" y="756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232000" y="4572000"/>
            <a:ext cx="1799640" cy="647640"/>
          </a:xfrm>
          <a:custGeom>
            <a:avLst/>
            <a:gdLst/>
            <a:ahLst/>
            <a:rect l="l" t="t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Line 11"/>
          <p:cNvSpPr/>
          <p:nvPr/>
        </p:nvSpPr>
        <p:spPr>
          <a:xfrm>
            <a:off x="3240000" y="180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2"/>
          <p:cNvSpPr/>
          <p:nvPr/>
        </p:nvSpPr>
        <p:spPr>
          <a:xfrm>
            <a:off x="3240000" y="3024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3"/>
          <p:cNvSpPr/>
          <p:nvPr/>
        </p:nvSpPr>
        <p:spPr>
          <a:xfrm>
            <a:off x="3240000" y="4176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376000" y="-180000"/>
            <a:ext cx="1799640" cy="647640"/>
          </a:xfrm>
          <a:custGeom>
            <a:avLst/>
            <a:gdLst/>
            <a:ahLst/>
            <a:rect l="l" t="t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672640" y="880200"/>
            <a:ext cx="1871640" cy="595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2088000" y="1908000"/>
            <a:ext cx="208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2592000" y="3096000"/>
            <a:ext cx="12236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Decisao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If( ) { }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780000" y="4356000"/>
            <a:ext cx="1943640" cy="79164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56" name="Group 6"/>
          <p:cNvGrpSpPr/>
          <p:nvPr/>
        </p:nvGrpSpPr>
        <p:grpSpPr>
          <a:xfrm>
            <a:off x="6684120" y="1152000"/>
            <a:ext cx="1739520" cy="417960"/>
            <a:chOff x="6684120" y="1152000"/>
            <a:chExt cx="1739520" cy="417960"/>
          </a:xfrm>
        </p:grpSpPr>
        <p:sp>
          <p:nvSpPr>
            <p:cNvPr id="57" name="Line 7"/>
            <p:cNvSpPr/>
            <p:nvPr/>
          </p:nvSpPr>
          <p:spPr>
            <a:xfrm>
              <a:off x="6756120" y="1152000"/>
              <a:ext cx="1584000" cy="36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8"/>
            <p:cNvSpPr/>
            <p:nvPr/>
          </p:nvSpPr>
          <p:spPr>
            <a:xfrm>
              <a:off x="6684120" y="1224000"/>
              <a:ext cx="17395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latin typeface="Arial"/>
                </a:rPr>
                <a:t>Fluxo de dados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59" name="Line 9"/>
          <p:cNvSpPr/>
          <p:nvPr/>
        </p:nvSpPr>
        <p:spPr>
          <a:xfrm>
            <a:off x="3240000" y="46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0"/>
          <p:cNvSpPr/>
          <p:nvPr/>
        </p:nvSpPr>
        <p:spPr>
          <a:xfrm>
            <a:off x="2304000" y="5904000"/>
            <a:ext cx="1799640" cy="647640"/>
          </a:xfrm>
          <a:custGeom>
            <a:avLst/>
            <a:gdLst/>
            <a:ahLst/>
            <a:rect l="l" t="t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Line 11"/>
          <p:cNvSpPr/>
          <p:nvPr/>
        </p:nvSpPr>
        <p:spPr>
          <a:xfrm>
            <a:off x="3240000" y="1512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2"/>
          <p:cNvSpPr/>
          <p:nvPr/>
        </p:nvSpPr>
        <p:spPr>
          <a:xfrm>
            <a:off x="3240000" y="2736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3"/>
          <p:cNvSpPr/>
          <p:nvPr/>
        </p:nvSpPr>
        <p:spPr>
          <a:xfrm>
            <a:off x="3816000" y="3456000"/>
            <a:ext cx="86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4"/>
          <p:cNvSpPr/>
          <p:nvPr/>
        </p:nvSpPr>
        <p:spPr>
          <a:xfrm>
            <a:off x="1692000" y="3456000"/>
            <a:ext cx="86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5"/>
          <p:cNvSpPr/>
          <p:nvPr/>
        </p:nvSpPr>
        <p:spPr>
          <a:xfrm>
            <a:off x="4680000" y="3456000"/>
            <a:ext cx="36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6"/>
          <p:cNvSpPr/>
          <p:nvPr/>
        </p:nvSpPr>
        <p:spPr>
          <a:xfrm>
            <a:off x="1692000" y="3456000"/>
            <a:ext cx="36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7"/>
          <p:cNvSpPr/>
          <p:nvPr/>
        </p:nvSpPr>
        <p:spPr>
          <a:xfrm>
            <a:off x="828360" y="4356360"/>
            <a:ext cx="1943640" cy="79164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Line 18"/>
          <p:cNvSpPr/>
          <p:nvPr/>
        </p:nvSpPr>
        <p:spPr>
          <a:xfrm>
            <a:off x="4680000" y="5148000"/>
            <a:ext cx="36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9"/>
          <p:cNvSpPr/>
          <p:nvPr/>
        </p:nvSpPr>
        <p:spPr>
          <a:xfrm>
            <a:off x="1620000" y="5148000"/>
            <a:ext cx="36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20"/>
          <p:cNvSpPr/>
          <p:nvPr/>
        </p:nvSpPr>
        <p:spPr>
          <a:xfrm flipH="1">
            <a:off x="3168000" y="5544000"/>
            <a:ext cx="1512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21"/>
          <p:cNvSpPr/>
          <p:nvPr/>
        </p:nvSpPr>
        <p:spPr>
          <a:xfrm flipH="1">
            <a:off x="1620000" y="5544000"/>
            <a:ext cx="1512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22"/>
          <p:cNvSpPr/>
          <p:nvPr/>
        </p:nvSpPr>
        <p:spPr>
          <a:xfrm>
            <a:off x="3168000" y="550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2021-04-27T09:55:16Z</dcterms:created>
  <dc:creator/>
  <dc:description/>
  <dc:language>pt-BR</dc:language>
  <cp:lastModifiedBy/>
  <dcterms:modified xsi:type="dcterms:W3CDTF">2021-04-29T10:18:22Z</dcterms:modified>
  <cp:revision>6</cp:revision>
  <dc:subject/>
  <dc:title/>
</cp:coreProperties>
</file>