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FBB4E03E-B609-4DF3-8733-0140379AA662}"/>
              </a:ext>
            </a:extLst>
          </p:cNvPr>
          <p:cNvSpPr/>
          <p:nvPr/>
        </p:nvSpPr>
        <p:spPr>
          <a:xfrm>
            <a:off x="3603097" y="3470138"/>
            <a:ext cx="4930845" cy="112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pc="-1" dirty="0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</a:p>
          <a:p>
            <a:pPr algn="ctr">
              <a:lnSpc>
                <a:spcPct val="100000"/>
              </a:lnSpc>
            </a:pPr>
            <a:endParaRPr lang="pt-BR" sz="3200" b="1" strike="noStrike" spc="-1" dirty="0">
              <a:solidFill>
                <a:srgbClr val="8DC64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8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sp>
        <p:nvSpPr>
          <p:cNvPr id="85" name="TextShape 4"/>
          <p:cNvSpPr txBox="1"/>
          <p:nvPr/>
        </p:nvSpPr>
        <p:spPr>
          <a:xfrm>
            <a:off x="0" y="1728000"/>
            <a:ext cx="11874600" cy="546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CREATE TABLE IF NOT EXISTS `bd-sus`.`especialidade_has_usuario` (</a:t>
            </a:r>
          </a:p>
          <a:p>
            <a:r>
              <a:rPr lang="pt-BR" sz="1800" b="0" strike="noStrike" spc="-1">
                <a:latin typeface="Arial"/>
              </a:rPr>
              <a:t>  `especialidade_cod-especialidade` INT NOT NULL,</a:t>
            </a:r>
          </a:p>
          <a:p>
            <a:r>
              <a:rPr lang="pt-BR" sz="1800" b="0" strike="noStrike" spc="-1">
                <a:latin typeface="Arial"/>
              </a:rPr>
              <a:t>  `especialidade_agenda_cod-agenda` INT NOT NULL,</a:t>
            </a:r>
          </a:p>
          <a:p>
            <a:r>
              <a:rPr lang="pt-BR" sz="1800" b="0" strike="noStrike" spc="-1">
                <a:latin typeface="Arial"/>
              </a:rPr>
              <a:t>  `usuario_cod-usuario` INT NOT NULL,</a:t>
            </a:r>
          </a:p>
          <a:p>
            <a:r>
              <a:rPr lang="pt-BR" sz="1800" b="0" strike="noStrike" spc="-1">
                <a:latin typeface="Arial"/>
              </a:rPr>
              <a:t>  PRIMARY KEY (`especialidade_cod-especialidade`, `especialidade_agenda_cod-agenda`, `usuario_cod-usuario`),</a:t>
            </a:r>
          </a:p>
          <a:p>
            <a:r>
              <a:rPr lang="pt-BR" sz="1800" b="0" strike="noStrike" spc="-1">
                <a:latin typeface="Arial"/>
              </a:rPr>
              <a:t>  INDEX `fk_especialidade_has_usuario_usuario1_idx` (`usuario_cod-usuario` ASC),</a:t>
            </a:r>
          </a:p>
          <a:p>
            <a:r>
              <a:rPr lang="pt-BR" sz="1800" b="0" strike="noStrike" spc="-1">
                <a:latin typeface="Arial"/>
              </a:rPr>
              <a:t>  INDEX `fk_especialidade_has_usuario_especialidade1_idx` (`especialidade_cod-especialidade` ASC, `especialidade_agenda_cod-agenda` ASC),</a:t>
            </a:r>
          </a:p>
          <a:p>
            <a:r>
              <a:rPr lang="pt-BR" sz="1800" b="0" strike="noStrike" spc="-1">
                <a:latin typeface="Arial"/>
              </a:rPr>
              <a:t>  CONSTRAINT `fk_especialidade_has_usuario_especialidade1`</a:t>
            </a:r>
          </a:p>
          <a:p>
            <a:r>
              <a:rPr lang="pt-BR" sz="1800" b="0" strike="noStrike" spc="-1">
                <a:latin typeface="Arial"/>
              </a:rPr>
              <a:t>    FOREIGN KEY (`especialidade_cod-especialidade` , `especialidade_agenda_cod-agenda`)</a:t>
            </a:r>
          </a:p>
          <a:p>
            <a:r>
              <a:rPr lang="pt-BR" sz="1800" b="0" strike="noStrike" spc="-1">
                <a:latin typeface="Arial"/>
              </a:rPr>
              <a:t>    REFERENCES `bd-sus`.`especialidade` (`cod-especialidade` , `agenda_cod-agenda`)</a:t>
            </a:r>
          </a:p>
          <a:p>
            <a:r>
              <a:rPr lang="pt-BR" sz="1800" b="0" strike="noStrike" spc="-1">
                <a:latin typeface="Arial"/>
              </a:rPr>
              <a:t>    ON DELETE NO ACTION</a:t>
            </a:r>
          </a:p>
          <a:p>
            <a:r>
              <a:rPr lang="pt-BR" sz="1800" b="0" strike="noStrike" spc="-1">
                <a:latin typeface="Arial"/>
              </a:rPr>
              <a:t>    ON UPDATE NO ACTION,</a:t>
            </a:r>
          </a:p>
          <a:p>
            <a:r>
              <a:rPr lang="pt-BR" sz="1800" b="0" strike="noStrike" spc="-1">
                <a:latin typeface="Arial"/>
              </a:rPr>
              <a:t>  CONSTRAINT `fk_especialidade_has_usuario_usuario1`</a:t>
            </a:r>
          </a:p>
          <a:p>
            <a:r>
              <a:rPr lang="pt-BR" sz="1800" b="0" strike="noStrike" spc="-1">
                <a:latin typeface="Arial"/>
              </a:rPr>
              <a:t>    FOREIGN KEY (`usuario_cod-usuario`)</a:t>
            </a:r>
          </a:p>
          <a:p>
            <a:r>
              <a:rPr lang="pt-BR" sz="1800" b="0" strike="noStrike" spc="-1">
                <a:latin typeface="Arial"/>
              </a:rPr>
              <a:t>    REFERENCES `bd-sus`.`usuario` (`cod-usuario`)</a:t>
            </a:r>
          </a:p>
          <a:p>
            <a:r>
              <a:rPr lang="pt-BR" sz="1800" b="0" strike="noStrike" spc="-1">
                <a:latin typeface="Arial"/>
              </a:rPr>
              <a:t>    ON DELETE NO ACTION</a:t>
            </a:r>
          </a:p>
          <a:p>
            <a:r>
              <a:rPr lang="pt-BR" sz="1800" b="0" strike="noStrike" spc="-1">
                <a:latin typeface="Arial"/>
              </a:rPr>
              <a:t>    ON UPDATE NO ACTION)</a:t>
            </a:r>
          </a:p>
          <a:p>
            <a:r>
              <a:rPr lang="pt-BR" sz="1800" b="0" strike="noStrike" spc="-1">
                <a:latin typeface="Arial"/>
              </a:rPr>
              <a:t>ENGINE = InnoDB</a:t>
            </a:r>
          </a:p>
          <a:p>
            <a:r>
              <a:rPr lang="pt-BR" sz="1800" b="0" strike="noStrike" spc="-1">
                <a:latin typeface="Arial"/>
              </a:rPr>
              <a:t>DEFAULT CHARACTER SET = latin1</a:t>
            </a:r>
          </a:p>
          <a:p>
            <a:r>
              <a:rPr lang="pt-BR" sz="1800" b="0" strike="noStrike" spc="-1">
                <a:latin typeface="Arial"/>
              </a:rPr>
              <a:t>COLLATE = latin1_german2_ci;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89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pic>
        <p:nvPicPr>
          <p:cNvPr id="91" name="Imagem 90"/>
          <p:cNvPicPr/>
          <p:nvPr/>
        </p:nvPicPr>
        <p:blipFill>
          <a:blip r:embed="rId4"/>
          <a:stretch/>
        </p:blipFill>
        <p:spPr>
          <a:xfrm>
            <a:off x="2808000" y="1755360"/>
            <a:ext cx="472392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6AAA08-5819-4140-8030-223A15EBA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" y="2050026"/>
            <a:ext cx="11471690" cy="3801587"/>
          </a:xfrm>
          <a:prstGeom prst="rect">
            <a:avLst/>
          </a:prstGeom>
        </p:spPr>
      </p:pic>
      <p:pic>
        <p:nvPicPr>
          <p:cNvPr id="39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95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de Casos de Uso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m 42"/>
          <p:cNvPicPr/>
          <p:nvPr/>
        </p:nvPicPr>
        <p:blipFill>
          <a:blip r:embed="rId4"/>
          <a:stretch/>
        </p:blipFill>
        <p:spPr>
          <a:xfrm>
            <a:off x="1836000" y="1872000"/>
            <a:ext cx="7956000" cy="46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499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m 48"/>
          <p:cNvPicPr/>
          <p:nvPr/>
        </p:nvPicPr>
        <p:blipFill>
          <a:blip r:embed="rId4"/>
          <a:stretch/>
        </p:blipFill>
        <p:spPr>
          <a:xfrm>
            <a:off x="2484000" y="1869120"/>
            <a:ext cx="5864870" cy="49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4"/>
          <a:stretch/>
        </p:blipFill>
        <p:spPr>
          <a:xfrm>
            <a:off x="2088000" y="1923480"/>
            <a:ext cx="6248520" cy="493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59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60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sp>
        <p:nvSpPr>
          <p:cNvPr id="61" name="TextShape 4"/>
          <p:cNvSpPr txBox="1"/>
          <p:nvPr/>
        </p:nvSpPr>
        <p:spPr>
          <a:xfrm>
            <a:off x="2016000" y="2173680"/>
            <a:ext cx="6386760" cy="26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CREATE TABLE IF NOT EXISTS `bd-sus`.`agenda` (</a:t>
            </a:r>
          </a:p>
          <a:p>
            <a:r>
              <a:rPr lang="pt-BR" sz="1800" b="0" strike="noStrike" spc="-1">
                <a:latin typeface="Arial"/>
              </a:rPr>
              <a:t>  `cod-agenda` INT NOT NULL AUTO_INCREMENT,</a:t>
            </a:r>
          </a:p>
          <a:p>
            <a:r>
              <a:rPr lang="pt-BR" sz="1800" b="0" strike="noStrike" spc="-1">
                <a:latin typeface="Arial"/>
              </a:rPr>
              <a:t>  `data-agendamento` DATETIME NOT NULL,</a:t>
            </a:r>
          </a:p>
          <a:p>
            <a:r>
              <a:rPr lang="pt-BR" sz="1800" b="0" strike="noStrike" spc="-1">
                <a:latin typeface="Arial"/>
              </a:rPr>
              <a:t>  `hora-agendamento` VARCHAR(45) NOT NULL,</a:t>
            </a:r>
          </a:p>
          <a:p>
            <a:r>
              <a:rPr lang="pt-BR" sz="1800" b="0" strike="noStrike" spc="-1">
                <a:latin typeface="Arial"/>
              </a:rPr>
              <a:t>  `num-fichas` INT NOT NULL,</a:t>
            </a:r>
          </a:p>
          <a:p>
            <a:r>
              <a:rPr lang="pt-BR" sz="1800" b="0" strike="noStrike" spc="-1">
                <a:latin typeface="Arial"/>
              </a:rPr>
              <a:t>  `status-agenda` CHAR(1) NOT NULL,</a:t>
            </a:r>
          </a:p>
          <a:p>
            <a:r>
              <a:rPr lang="pt-BR" sz="1800" b="0" strike="noStrike" spc="-1">
                <a:latin typeface="Arial"/>
              </a:rPr>
              <a:t>  PRIMARY KEY (`cod-agenda`),</a:t>
            </a:r>
          </a:p>
          <a:p>
            <a:r>
              <a:rPr lang="pt-BR" sz="1800" b="0" strike="noStrike" spc="-1">
                <a:latin typeface="Arial"/>
              </a:rPr>
              <a:t>  UNIQUE INDEX `num-fichas_UNIQUE` (`num-fichas` ASC))</a:t>
            </a:r>
          </a:p>
          <a:p>
            <a:r>
              <a:rPr lang="pt-BR" sz="1800" b="0" strike="noStrike" spc="-1">
                <a:latin typeface="Arial"/>
              </a:rPr>
              <a:t>ENGINE = InnoDB</a:t>
            </a:r>
          </a:p>
          <a:p>
            <a:r>
              <a:rPr lang="pt-BR" sz="1800" b="0" strike="noStrike" spc="-1">
                <a:latin typeface="Arial"/>
              </a:rPr>
              <a:t>DEFAULT CHARACTER SET = latin1;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65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sp>
        <p:nvSpPr>
          <p:cNvPr id="67" name="TextShape 4"/>
          <p:cNvSpPr txBox="1"/>
          <p:nvPr/>
        </p:nvSpPr>
        <p:spPr>
          <a:xfrm>
            <a:off x="1800000" y="2135880"/>
            <a:ext cx="7263000" cy="393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CREATE TABLE IF NOT EXISTS `bd-sus`.`especialidade` (</a:t>
            </a:r>
          </a:p>
          <a:p>
            <a:r>
              <a:rPr lang="pt-BR" sz="1800" b="0" strike="noStrike" spc="-1">
                <a:latin typeface="Arial"/>
              </a:rPr>
              <a:t>  `cod-especialidade` INT NOT NULL AUTO_INCREMENT,</a:t>
            </a:r>
          </a:p>
          <a:p>
            <a:r>
              <a:rPr lang="pt-BR" sz="1800" b="0" strike="noStrike" spc="-1">
                <a:latin typeface="Arial"/>
              </a:rPr>
              <a:t>  `nome-especialidade` VARCHAR(60) NOT NULL,</a:t>
            </a:r>
          </a:p>
          <a:p>
            <a:r>
              <a:rPr lang="pt-BR" sz="1800" b="0" strike="noStrike" spc="-1">
                <a:latin typeface="Arial"/>
              </a:rPr>
              <a:t>  `descricao-especialidade` VARCHAR(100) NULL,</a:t>
            </a:r>
          </a:p>
          <a:p>
            <a:r>
              <a:rPr lang="pt-BR" sz="1800" b="0" strike="noStrike" spc="-1">
                <a:latin typeface="Arial"/>
              </a:rPr>
              <a:t>  `agenda_cod-agenda` INT NOT NULL,</a:t>
            </a:r>
          </a:p>
          <a:p>
            <a:r>
              <a:rPr lang="pt-BR" sz="1800" b="0" strike="noStrike" spc="-1">
                <a:latin typeface="Arial"/>
              </a:rPr>
              <a:t>  PRIMARY KEY (`cod-especialidade`, `agenda_cod-agenda`),</a:t>
            </a:r>
          </a:p>
          <a:p>
            <a:r>
              <a:rPr lang="pt-BR" sz="1800" b="0" strike="noStrike" spc="-1">
                <a:latin typeface="Arial"/>
              </a:rPr>
              <a:t>  INDEX `fk_especialidade_agenda_idx` (`agenda_cod-agenda` ASC),</a:t>
            </a:r>
          </a:p>
          <a:p>
            <a:r>
              <a:rPr lang="pt-BR" sz="1800" b="0" strike="noStrike" spc="-1">
                <a:latin typeface="Arial"/>
              </a:rPr>
              <a:t>  CONSTRAINT `fk_especialidade_agenda`</a:t>
            </a:r>
          </a:p>
          <a:p>
            <a:r>
              <a:rPr lang="pt-BR" sz="1800" b="0" strike="noStrike" spc="-1">
                <a:latin typeface="Arial"/>
              </a:rPr>
              <a:t>    FOREIGN KEY (`agenda_cod-agenda`)</a:t>
            </a:r>
          </a:p>
          <a:p>
            <a:r>
              <a:rPr lang="pt-BR" sz="1800" b="0" strike="noStrike" spc="-1">
                <a:latin typeface="Arial"/>
              </a:rPr>
              <a:t>    REFERENCES `bd-sus`.`agenda` (`cod-agenda`)</a:t>
            </a:r>
          </a:p>
          <a:p>
            <a:r>
              <a:rPr lang="pt-BR" sz="1800" b="0" strike="noStrike" spc="-1">
                <a:latin typeface="Arial"/>
              </a:rPr>
              <a:t>    ON DELETE NO ACTION</a:t>
            </a:r>
          </a:p>
          <a:p>
            <a:r>
              <a:rPr lang="pt-BR" sz="1800" b="0" strike="noStrike" spc="-1">
                <a:latin typeface="Arial"/>
              </a:rPr>
              <a:t>    ON UPDATE NO ACTION)</a:t>
            </a:r>
          </a:p>
          <a:p>
            <a:r>
              <a:rPr lang="pt-BR" sz="1800" b="0" strike="noStrike" spc="-1">
                <a:latin typeface="Arial"/>
              </a:rPr>
              <a:t>ENGINE = InnoDB</a:t>
            </a:r>
          </a:p>
          <a:p>
            <a:r>
              <a:rPr lang="pt-BR" sz="1800" b="0" strike="noStrike" spc="-1">
                <a:latin typeface="Arial"/>
              </a:rPr>
              <a:t>DEFAULT CHARACTER SET = latin1</a:t>
            </a:r>
          </a:p>
          <a:p>
            <a:r>
              <a:rPr lang="pt-BR" sz="1800" b="0" strike="noStrike" spc="-1">
                <a:latin typeface="Arial"/>
              </a:rPr>
              <a:t>COLLATE = latin1_german2_ci;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7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sp>
        <p:nvSpPr>
          <p:cNvPr id="73" name="TextShape 4"/>
          <p:cNvSpPr txBox="1"/>
          <p:nvPr/>
        </p:nvSpPr>
        <p:spPr>
          <a:xfrm>
            <a:off x="1593720" y="2125800"/>
            <a:ext cx="7334280" cy="349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CREATE TABLE IF NOT EXISTS `bd-sus`.`ubs` (</a:t>
            </a:r>
          </a:p>
          <a:p>
            <a:r>
              <a:rPr lang="pt-BR" sz="1800" b="0" strike="noStrike" spc="-1">
                <a:latin typeface="Arial"/>
              </a:rPr>
              <a:t>  `cod-ubs` INT NOT NULL AUTO_INCREMENT,</a:t>
            </a:r>
          </a:p>
          <a:p>
            <a:r>
              <a:rPr lang="pt-BR" sz="1800" b="0" strike="noStrike" spc="-1">
                <a:latin typeface="Arial"/>
              </a:rPr>
              <a:t>  `nome-ubs` VARCHAR(100) NULL,</a:t>
            </a:r>
          </a:p>
          <a:p>
            <a:r>
              <a:rPr lang="pt-BR" sz="1800" b="0" strike="noStrike" spc="-1">
                <a:latin typeface="Arial"/>
              </a:rPr>
              <a:t>  `rua-ubs` VARCHAR(45) NULL,</a:t>
            </a:r>
          </a:p>
          <a:p>
            <a:r>
              <a:rPr lang="pt-BR" sz="1800" b="0" strike="noStrike" spc="-1">
                <a:latin typeface="Arial"/>
              </a:rPr>
              <a:t>  `numero-rua-ubs` VARCHAR(45) NULL,</a:t>
            </a:r>
          </a:p>
          <a:p>
            <a:r>
              <a:rPr lang="pt-BR" sz="1800" b="0" strike="noStrike" spc="-1">
                <a:latin typeface="Arial"/>
              </a:rPr>
              <a:t>  `bairro-ubs` VARCHAR(45) NULL,</a:t>
            </a:r>
          </a:p>
          <a:p>
            <a:r>
              <a:rPr lang="pt-BR" sz="1800" b="0" strike="noStrike" spc="-1">
                <a:latin typeface="Arial"/>
              </a:rPr>
              <a:t>  `cidade-ubs` VARCHAR(45) NULL,</a:t>
            </a:r>
          </a:p>
          <a:p>
            <a:r>
              <a:rPr lang="pt-BR" sz="1800" b="0" strike="noStrike" spc="-1">
                <a:latin typeface="Arial"/>
              </a:rPr>
              <a:t>  `email-ubs` VARCHAR(45) NULL,</a:t>
            </a:r>
          </a:p>
          <a:p>
            <a:r>
              <a:rPr lang="pt-BR" sz="1800" b="0" strike="noStrike" spc="-1">
                <a:latin typeface="Arial"/>
              </a:rPr>
              <a:t>  `uf-ubs` CHAR(2) NULL,</a:t>
            </a:r>
          </a:p>
          <a:p>
            <a:r>
              <a:rPr lang="pt-BR" sz="1800" b="0" strike="noStrike" spc="-1">
                <a:latin typeface="Arial"/>
              </a:rPr>
              <a:t>  PRIMARY KEY (`cod-ubs`),</a:t>
            </a:r>
          </a:p>
          <a:p>
            <a:r>
              <a:rPr lang="pt-BR" sz="1800" b="0" strike="noStrike" spc="-1">
                <a:latin typeface="Arial"/>
              </a:rPr>
              <a:t>  UNIQUE INDEX `nome-ubs_UNIQUE` (`nome-ubs` ASC))</a:t>
            </a:r>
          </a:p>
          <a:p>
            <a:r>
              <a:rPr lang="pt-BR" sz="1800" b="0" strike="noStrike" spc="-1">
                <a:latin typeface="Arial"/>
              </a:rPr>
              <a:t>ENGINE = InnoDB</a:t>
            </a:r>
          </a:p>
          <a:p>
            <a:r>
              <a:rPr lang="pt-BR" sz="1800" b="0" strike="noStrike" spc="-1">
                <a:latin typeface="Arial"/>
              </a:rPr>
              <a:t>DEFAULT CHARACTER SET = latin1;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7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403560" y="1116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Modelo Físico</a:t>
            </a:r>
          </a:p>
        </p:txBody>
      </p:sp>
      <p:sp>
        <p:nvSpPr>
          <p:cNvPr id="79" name="TextShape 4"/>
          <p:cNvSpPr txBox="1"/>
          <p:nvPr/>
        </p:nvSpPr>
        <p:spPr>
          <a:xfrm>
            <a:off x="576000" y="1692000"/>
            <a:ext cx="11115720" cy="546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latin typeface="Arial"/>
              </a:rPr>
              <a:t>CREATE TABLE IF NOT EXISTS `bd-sus`.`especialidade_has_ubs` (</a:t>
            </a:r>
          </a:p>
          <a:p>
            <a:r>
              <a:rPr lang="pt-BR" sz="1800" b="0" strike="noStrike" spc="-1">
                <a:latin typeface="Arial"/>
              </a:rPr>
              <a:t>  `especialidade_cod-especialidade` INT NOT NULL,</a:t>
            </a:r>
          </a:p>
          <a:p>
            <a:r>
              <a:rPr lang="pt-BR" sz="1800" b="0" strike="noStrike" spc="-1">
                <a:latin typeface="Arial"/>
              </a:rPr>
              <a:t>  `especialidade_agenda_cod-agenda` INT NOT NULL,</a:t>
            </a:r>
          </a:p>
          <a:p>
            <a:r>
              <a:rPr lang="pt-BR" sz="1800" b="0" strike="noStrike" spc="-1">
                <a:latin typeface="Arial"/>
              </a:rPr>
              <a:t>  `ubs_cod-ubs` INT NOT NULL,</a:t>
            </a:r>
          </a:p>
          <a:p>
            <a:r>
              <a:rPr lang="pt-BR" sz="1800" b="0" strike="noStrike" spc="-1">
                <a:latin typeface="Arial"/>
              </a:rPr>
              <a:t>  PRIMARY KEY (`especialidade_cod-especialidade`, `especialidade_agenda_cod-agenda`, `ubs_cod-ubs`),</a:t>
            </a:r>
          </a:p>
          <a:p>
            <a:r>
              <a:rPr lang="pt-BR" sz="1800" b="0" strike="noStrike" spc="-1">
                <a:latin typeface="Arial"/>
              </a:rPr>
              <a:t>  INDEX `fk_especialidade_has_ubs_ubs1_idx` (`ubs_cod-ubs` ASC),</a:t>
            </a:r>
          </a:p>
          <a:p>
            <a:r>
              <a:rPr lang="pt-BR" sz="1800" b="0" strike="noStrike" spc="-1">
                <a:latin typeface="Arial"/>
              </a:rPr>
              <a:t>  INDEX `fk_especialidade_has_ubs_especialidade1_idx` (`especialidade_cod-especialidade` ASC, `especialidade_agenda_cod-agenda` ASC),</a:t>
            </a:r>
          </a:p>
          <a:p>
            <a:r>
              <a:rPr lang="pt-BR" sz="1800" b="0" strike="noStrike" spc="-1">
                <a:latin typeface="Arial"/>
              </a:rPr>
              <a:t>  CONSTRAINT `fk_especialidade_has_ubs_especialidade1`</a:t>
            </a:r>
          </a:p>
          <a:p>
            <a:r>
              <a:rPr lang="pt-BR" sz="1800" b="0" strike="noStrike" spc="-1">
                <a:latin typeface="Arial"/>
              </a:rPr>
              <a:t>    FOREIGN KEY (`especialidade_cod-especialidade` , `especialidade_agenda_cod-agenda`)</a:t>
            </a:r>
          </a:p>
          <a:p>
            <a:r>
              <a:rPr lang="pt-BR" sz="1800" b="0" strike="noStrike" spc="-1">
                <a:latin typeface="Arial"/>
              </a:rPr>
              <a:t>    REFERENCES `bd-sus`.`especialidade` (`cod-especialidade` , `agenda_cod-agenda`)</a:t>
            </a:r>
          </a:p>
          <a:p>
            <a:r>
              <a:rPr lang="pt-BR" sz="1800" b="0" strike="noStrike" spc="-1">
                <a:latin typeface="Arial"/>
              </a:rPr>
              <a:t>    ON DELETE NO ACTION</a:t>
            </a:r>
          </a:p>
          <a:p>
            <a:r>
              <a:rPr lang="pt-BR" sz="1800" b="0" strike="noStrike" spc="-1">
                <a:latin typeface="Arial"/>
              </a:rPr>
              <a:t>    ON UPDATE NO ACTION,</a:t>
            </a:r>
          </a:p>
          <a:p>
            <a:r>
              <a:rPr lang="pt-BR" sz="1800" b="0" strike="noStrike" spc="-1">
                <a:latin typeface="Arial"/>
              </a:rPr>
              <a:t>  CONSTRAINT `fk_especialidade_has_ubs_ubs1`</a:t>
            </a:r>
          </a:p>
          <a:p>
            <a:r>
              <a:rPr lang="pt-BR" sz="1800" b="0" strike="noStrike" spc="-1">
                <a:latin typeface="Arial"/>
              </a:rPr>
              <a:t>    FOREIGN KEY (`ubs_cod-ubs`)</a:t>
            </a:r>
          </a:p>
          <a:p>
            <a:r>
              <a:rPr lang="pt-BR" sz="1800" b="0" strike="noStrike" spc="-1">
                <a:latin typeface="Arial"/>
              </a:rPr>
              <a:t>    REFERENCES `bd-sus`.`ubs` (`cod-ubs`)</a:t>
            </a:r>
          </a:p>
          <a:p>
            <a:r>
              <a:rPr lang="pt-BR" sz="1800" b="0" strike="noStrike" spc="-1">
                <a:latin typeface="Arial"/>
              </a:rPr>
              <a:t>    ON DELETE NO ACTION</a:t>
            </a:r>
          </a:p>
          <a:p>
            <a:r>
              <a:rPr lang="pt-BR" sz="1800" b="0" strike="noStrike" spc="-1">
                <a:latin typeface="Arial"/>
              </a:rPr>
              <a:t>    ON UPDATE NO ACTION)</a:t>
            </a:r>
          </a:p>
          <a:p>
            <a:r>
              <a:rPr lang="pt-BR" sz="1800" b="0" strike="noStrike" spc="-1">
                <a:latin typeface="Arial"/>
              </a:rPr>
              <a:t>ENGINE = InnoDB</a:t>
            </a:r>
          </a:p>
          <a:p>
            <a:r>
              <a:rPr lang="pt-BR" sz="1800" b="0" strike="noStrike" spc="-1">
                <a:latin typeface="Arial"/>
              </a:rPr>
              <a:t>DEFAULT CHARACTER SET = latin1</a:t>
            </a:r>
          </a:p>
          <a:p>
            <a:r>
              <a:rPr lang="pt-BR" sz="1800" b="0" strike="noStrike" spc="-1">
                <a:latin typeface="Arial"/>
              </a:rPr>
              <a:t>COLLATE = latin1_german2_ci;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906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117</cp:revision>
  <dcterms:modified xsi:type="dcterms:W3CDTF">2021-05-03T22:07:10Z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