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jpeg" ContentType="image/jpeg"/>
  <Override PartName="/ppt/media/image11.png" ContentType="image/png"/>
  <Override PartName="/ppt/media/image10.jpeg" ContentType="image/jpeg"/>
  <Override PartName="/ppt/media/image9.png" ContentType="image/png"/>
  <Override PartName="/ppt/media/image8.jpeg" ContentType="image/jpeg"/>
  <Override PartName="/ppt/media/image7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14.jpeg" ContentType="image/jpe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88880" cy="158328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0000" cy="250380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504000" y="6479280"/>
            <a:ext cx="11126880" cy="7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41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7440" cy="101628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3603240" y="3470040"/>
            <a:ext cx="4928760" cy="11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Projeto de Software (Banco de Dados)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8dc641"/>
                </a:solidFill>
                <a:latin typeface="Arial"/>
                <a:ea typeface="Arial"/>
              </a:rPr>
              <a:t>TECH SUS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12188880" cy="158328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504000" y="6479280"/>
            <a:ext cx="11126880" cy="7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45" name="Google Shape;166;p39" descr=""/>
          <p:cNvPicPr/>
          <p:nvPr/>
        </p:nvPicPr>
        <p:blipFill>
          <a:blip r:embed="rId1"/>
          <a:stretch/>
        </p:blipFill>
        <p:spPr>
          <a:xfrm>
            <a:off x="235080" y="283680"/>
            <a:ext cx="3997440" cy="1016280"/>
          </a:xfrm>
          <a:prstGeom prst="rect">
            <a:avLst/>
          </a:prstGeom>
          <a:ln>
            <a:noFill/>
          </a:ln>
        </p:spPr>
      </p:pic>
      <p:pic>
        <p:nvPicPr>
          <p:cNvPr id="46" name="Imagem 4" descr=""/>
          <p:cNvPicPr/>
          <p:nvPr/>
        </p:nvPicPr>
        <p:blipFill>
          <a:blip r:embed="rId2"/>
          <a:stretch/>
        </p:blipFill>
        <p:spPr>
          <a:xfrm>
            <a:off x="103320" y="1738800"/>
            <a:ext cx="11960640" cy="4835160"/>
          </a:xfrm>
          <a:prstGeom prst="rect">
            <a:avLst/>
          </a:prstGeom>
          <a:ln>
            <a:noFill/>
          </a:ln>
        </p:spPr>
      </p:pic>
      <p:pic>
        <p:nvPicPr>
          <p:cNvPr id="47" name="Google Shape;89;p13" descr=""/>
          <p:cNvPicPr/>
          <p:nvPr/>
        </p:nvPicPr>
        <p:blipFill>
          <a:blip r:embed="rId3"/>
          <a:stretch/>
        </p:blipFill>
        <p:spPr>
          <a:xfrm>
            <a:off x="10561680" y="0"/>
            <a:ext cx="1080000" cy="250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4000" y="6479280"/>
            <a:ext cx="11126880" cy="7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 rot="16200000">
            <a:off x="-4992480" y="2727360"/>
            <a:ext cx="10610280" cy="67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Modelo Lógico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810080" y="187920"/>
            <a:ext cx="8629920" cy="607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166;p39" descr=""/>
          <p:cNvPicPr/>
          <p:nvPr/>
        </p:nvPicPr>
        <p:blipFill>
          <a:blip r:embed="rId1"/>
          <a:stretch/>
        </p:blipFill>
        <p:spPr>
          <a:xfrm>
            <a:off x="235080" y="283680"/>
            <a:ext cx="3997440" cy="101628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 rot="16200000">
            <a:off x="-4992480" y="2727360"/>
            <a:ext cx="10610280" cy="67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3" name="Imagem 4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54" name="CustomShape 2"/>
          <p:cNvSpPr/>
          <p:nvPr/>
        </p:nvSpPr>
        <p:spPr>
          <a:xfrm>
            <a:off x="504000" y="6479280"/>
            <a:ext cx="11126880" cy="7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55" name="Google Shape;89;p13" descr=""/>
          <p:cNvPicPr/>
          <p:nvPr/>
        </p:nvPicPr>
        <p:blipFill>
          <a:blip r:embed="rId3"/>
          <a:stretch/>
        </p:blipFill>
        <p:spPr>
          <a:xfrm>
            <a:off x="10561680" y="0"/>
            <a:ext cx="1080000" cy="250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m 2" descr=""/>
          <p:cNvPicPr/>
          <p:nvPr/>
        </p:nvPicPr>
        <p:blipFill>
          <a:blip r:embed="rId1"/>
          <a:stretch/>
        </p:blipFill>
        <p:spPr>
          <a:xfrm>
            <a:off x="104760" y="0"/>
            <a:ext cx="11929680" cy="6857640"/>
          </a:xfrm>
          <a:prstGeom prst="rect">
            <a:avLst/>
          </a:prstGeom>
          <a:ln>
            <a:noFill/>
          </a:ln>
        </p:spPr>
      </p:pic>
      <p:pic>
        <p:nvPicPr>
          <p:cNvPr id="57" name="Google Shape;89;p13" descr=""/>
          <p:cNvPicPr/>
          <p:nvPr/>
        </p:nvPicPr>
        <p:blipFill>
          <a:blip r:embed="rId2"/>
          <a:stretch/>
        </p:blipFill>
        <p:spPr>
          <a:xfrm>
            <a:off x="10561680" y="0"/>
            <a:ext cx="1080000" cy="2503800"/>
          </a:xfrm>
          <a:prstGeom prst="rect">
            <a:avLst/>
          </a:prstGeom>
          <a:ln>
            <a:noFill/>
          </a:ln>
        </p:spPr>
      </p:pic>
      <p:sp>
        <p:nvSpPr>
          <p:cNvPr id="58" name="CustomShape 1"/>
          <p:cNvSpPr/>
          <p:nvPr/>
        </p:nvSpPr>
        <p:spPr>
          <a:xfrm>
            <a:off x="504000" y="6479280"/>
            <a:ext cx="11126880" cy="7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 rot="16200000">
            <a:off x="-4416480" y="2727360"/>
            <a:ext cx="10610280" cy="67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Diagrama Classe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60" name="Imagem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61" name="CustomShape 2"/>
          <p:cNvSpPr/>
          <p:nvPr/>
        </p:nvSpPr>
        <p:spPr>
          <a:xfrm>
            <a:off x="504000" y="6479280"/>
            <a:ext cx="11126880" cy="7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62" name="Google Shape;89;p13" descr=""/>
          <p:cNvPicPr/>
          <p:nvPr/>
        </p:nvPicPr>
        <p:blipFill>
          <a:blip r:embed="rId2"/>
          <a:stretch/>
        </p:blipFill>
        <p:spPr>
          <a:xfrm>
            <a:off x="10561680" y="0"/>
            <a:ext cx="1080000" cy="250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 rot="16200000">
            <a:off x="-4416480" y="2727360"/>
            <a:ext cx="10610280" cy="67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Diagrama Classe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64" name="Imagem 2" descr=""/>
          <p:cNvPicPr/>
          <p:nvPr/>
        </p:nvPicPr>
        <p:blipFill>
          <a:blip r:embed="rId1"/>
          <a:stretch/>
        </p:blipFill>
        <p:spPr>
          <a:xfrm>
            <a:off x="84240" y="0"/>
            <a:ext cx="12107520" cy="6857640"/>
          </a:xfrm>
          <a:prstGeom prst="rect">
            <a:avLst/>
          </a:prstGeom>
          <a:ln>
            <a:noFill/>
          </a:ln>
        </p:spPr>
      </p:pic>
      <p:sp>
        <p:nvSpPr>
          <p:cNvPr id="65" name="CustomShape 2"/>
          <p:cNvSpPr/>
          <p:nvPr/>
        </p:nvSpPr>
        <p:spPr>
          <a:xfrm>
            <a:off x="504000" y="6479280"/>
            <a:ext cx="11126880" cy="7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66" name="Google Shape;89;p13" descr=""/>
          <p:cNvPicPr/>
          <p:nvPr/>
        </p:nvPicPr>
        <p:blipFill>
          <a:blip r:embed="rId2"/>
          <a:stretch/>
        </p:blipFill>
        <p:spPr>
          <a:xfrm>
            <a:off x="10561680" y="0"/>
            <a:ext cx="1080000" cy="250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</TotalTime>
  <Application>LibreOffice/6.0.7.3$Linux_X86_64 LibreOffice_project/00m0$Build-3</Application>
  <Words>59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gieder</dc:creator>
  <dc:description/>
  <dc:language>pt-BR</dc:language>
  <cp:lastModifiedBy/>
  <dcterms:modified xsi:type="dcterms:W3CDTF">2021-05-17T22:24:13Z</dcterms:modified>
  <cp:revision>143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