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89240" cy="158364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0360" cy="250416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504000" y="6479280"/>
            <a:ext cx="1112724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pic>
        <p:nvPicPr>
          <p:cNvPr id="41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3997800" cy="1016640"/>
          </a:xfrm>
          <a:prstGeom prst="rect">
            <a:avLst/>
          </a:prstGeom>
          <a:ln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3603240" y="3470040"/>
            <a:ext cx="4929120" cy="112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lang="pt-BR" sz="32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Projeto de Software (Banco de Dados)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TECH SUS</a:t>
            </a:r>
            <a:endParaRPr lang="pt-BR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12189240" cy="158364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504000" y="6479280"/>
            <a:ext cx="1112724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pic>
        <p:nvPicPr>
          <p:cNvPr id="45" name="Google Shape;166;p39"/>
          <p:cNvPicPr/>
          <p:nvPr/>
        </p:nvPicPr>
        <p:blipFill>
          <a:blip r:embed="rId2"/>
          <a:stretch/>
        </p:blipFill>
        <p:spPr>
          <a:xfrm>
            <a:off x="235080" y="283680"/>
            <a:ext cx="3997800" cy="1016640"/>
          </a:xfrm>
          <a:prstGeom prst="rect">
            <a:avLst/>
          </a:prstGeom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F279DC2-B9FE-40E4-B76C-0C48ED38B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9" y="1738817"/>
            <a:ext cx="11960942" cy="4835503"/>
          </a:xfrm>
          <a:prstGeom prst="rect">
            <a:avLst/>
          </a:prstGeom>
        </p:spPr>
      </p:pic>
      <p:pic>
        <p:nvPicPr>
          <p:cNvPr id="47" name="Google Shape;89;p13"/>
          <p:cNvPicPr/>
          <p:nvPr/>
        </p:nvPicPr>
        <p:blipFill>
          <a:blip r:embed="rId4"/>
          <a:stretch/>
        </p:blipFill>
        <p:spPr>
          <a:xfrm>
            <a:off x="10561680" y="0"/>
            <a:ext cx="1080360" cy="2504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504000" y="6479280"/>
            <a:ext cx="1112724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 rot="16200000">
            <a:off x="-4992840" y="2727000"/>
            <a:ext cx="10610640" cy="6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Modelo Lógico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58" name="Imagem 57"/>
          <p:cNvPicPr/>
          <p:nvPr/>
        </p:nvPicPr>
        <p:blipFill>
          <a:blip r:embed="rId2"/>
          <a:stretch/>
        </p:blipFill>
        <p:spPr>
          <a:xfrm>
            <a:off x="1305360" y="32760"/>
            <a:ext cx="966132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166;p39"/>
          <p:cNvPicPr/>
          <p:nvPr/>
        </p:nvPicPr>
        <p:blipFill>
          <a:blip r:embed="rId2"/>
          <a:stretch/>
        </p:blipFill>
        <p:spPr>
          <a:xfrm>
            <a:off x="235080" y="283680"/>
            <a:ext cx="3997800" cy="1016640"/>
          </a:xfrm>
          <a:prstGeom prst="rect">
            <a:avLst/>
          </a:prstGeom>
          <a:ln>
            <a:noFill/>
          </a:ln>
        </p:spPr>
      </p:pic>
      <p:sp>
        <p:nvSpPr>
          <p:cNvPr id="6" name="CustomShape 2">
            <a:extLst>
              <a:ext uri="{FF2B5EF4-FFF2-40B4-BE49-F238E27FC236}">
                <a16:creationId xmlns:a16="http://schemas.microsoft.com/office/drawing/2014/main" id="{8D115412-BA5F-4573-847C-75B10FFBCC32}"/>
              </a:ext>
            </a:extLst>
          </p:cNvPr>
          <p:cNvSpPr/>
          <p:nvPr/>
        </p:nvSpPr>
        <p:spPr>
          <a:xfrm rot="16200000">
            <a:off x="-4992840" y="2727000"/>
            <a:ext cx="10610640" cy="6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7F35F4-2802-40C8-A7FB-76DF3C052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CustomShape 1">
            <a:extLst>
              <a:ext uri="{FF2B5EF4-FFF2-40B4-BE49-F238E27FC236}">
                <a16:creationId xmlns:a16="http://schemas.microsoft.com/office/drawing/2014/main" id="{E53DB8BD-B0C5-4CCD-A7CA-C068B3DDCD73}"/>
              </a:ext>
            </a:extLst>
          </p:cNvPr>
          <p:cNvSpPr/>
          <p:nvPr/>
        </p:nvSpPr>
        <p:spPr>
          <a:xfrm>
            <a:off x="504000" y="6479280"/>
            <a:ext cx="1112724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 dirty="0">
              <a:latin typeface="Arial"/>
            </a:endParaRPr>
          </a:p>
        </p:txBody>
      </p:sp>
      <p:pic>
        <p:nvPicPr>
          <p:cNvPr id="48" name="Google Shape;89;p13"/>
          <p:cNvPicPr/>
          <p:nvPr/>
        </p:nvPicPr>
        <p:blipFill>
          <a:blip r:embed="rId4"/>
          <a:stretch/>
        </p:blipFill>
        <p:spPr>
          <a:xfrm>
            <a:off x="10561680" y="0"/>
            <a:ext cx="1080360" cy="2504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D67FF1C-7B64-47B1-B5F0-809CB6609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2" y="-1"/>
            <a:ext cx="11929972" cy="6858001"/>
          </a:xfrm>
          <a:prstGeom prst="rect">
            <a:avLst/>
          </a:prstGeom>
        </p:spPr>
      </p:pic>
      <p:pic>
        <p:nvPicPr>
          <p:cNvPr id="52" name="Google Shape;89;p13"/>
          <p:cNvPicPr/>
          <p:nvPr/>
        </p:nvPicPr>
        <p:blipFill>
          <a:blip r:embed="rId3"/>
          <a:stretch/>
        </p:blipFill>
        <p:spPr>
          <a:xfrm>
            <a:off x="10561680" y="0"/>
            <a:ext cx="1080360" cy="2504160"/>
          </a:xfrm>
          <a:prstGeom prst="rect">
            <a:avLst/>
          </a:prstGeom>
          <a:ln>
            <a:noFill/>
          </a:ln>
        </p:spPr>
      </p:pic>
      <p:sp>
        <p:nvSpPr>
          <p:cNvPr id="53" name="CustomShape 1"/>
          <p:cNvSpPr/>
          <p:nvPr/>
        </p:nvSpPr>
        <p:spPr>
          <a:xfrm>
            <a:off x="504000" y="6479280"/>
            <a:ext cx="1112724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2"/>
          <p:cNvSpPr/>
          <p:nvPr/>
        </p:nvSpPr>
        <p:spPr>
          <a:xfrm rot="16200000">
            <a:off x="-4416840" y="2727000"/>
            <a:ext cx="10610640" cy="6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8DC641"/>
                </a:solidFill>
                <a:latin typeface="Arial"/>
                <a:ea typeface="Arial"/>
              </a:rPr>
              <a:t>Diagrama Classe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C1EED54-707F-43F8-B196-4D93B38FE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3" name="CustomShape 1"/>
          <p:cNvSpPr/>
          <p:nvPr/>
        </p:nvSpPr>
        <p:spPr>
          <a:xfrm>
            <a:off x="504000" y="6479280"/>
            <a:ext cx="1112724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 dirty="0">
              <a:latin typeface="Arial"/>
            </a:endParaRPr>
          </a:p>
        </p:txBody>
      </p:sp>
      <p:pic>
        <p:nvPicPr>
          <p:cNvPr id="52" name="Google Shape;89;p13"/>
          <p:cNvPicPr/>
          <p:nvPr/>
        </p:nvPicPr>
        <p:blipFill>
          <a:blip r:embed="rId3"/>
          <a:stretch/>
        </p:blipFill>
        <p:spPr>
          <a:xfrm>
            <a:off x="10561680" y="0"/>
            <a:ext cx="1080360" cy="2504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72826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2"/>
          <p:cNvSpPr/>
          <p:nvPr/>
        </p:nvSpPr>
        <p:spPr>
          <a:xfrm rot="16200000">
            <a:off x="-4416840" y="2727000"/>
            <a:ext cx="10610640" cy="6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8DC641"/>
                </a:solidFill>
                <a:latin typeface="Arial"/>
                <a:ea typeface="Arial"/>
              </a:rPr>
              <a:t>Diagrama Classe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08F9F5D-B7E3-4803-B104-2D43DF344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8" y="0"/>
            <a:ext cx="12107722" cy="6857999"/>
          </a:xfrm>
          <a:prstGeom prst="rect">
            <a:avLst/>
          </a:prstGeom>
        </p:spPr>
      </p:pic>
      <p:sp>
        <p:nvSpPr>
          <p:cNvPr id="53" name="CustomShape 1"/>
          <p:cNvSpPr/>
          <p:nvPr/>
        </p:nvSpPr>
        <p:spPr>
          <a:xfrm>
            <a:off x="504000" y="6479280"/>
            <a:ext cx="1112724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 dirty="0">
              <a:latin typeface="Arial"/>
            </a:endParaRPr>
          </a:p>
        </p:txBody>
      </p:sp>
      <p:pic>
        <p:nvPicPr>
          <p:cNvPr id="52" name="Google Shape;89;p13"/>
          <p:cNvPicPr/>
          <p:nvPr/>
        </p:nvPicPr>
        <p:blipFill>
          <a:blip r:embed="rId3"/>
          <a:stretch/>
        </p:blipFill>
        <p:spPr>
          <a:xfrm>
            <a:off x="10561680" y="0"/>
            <a:ext cx="1080360" cy="2504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56622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1115</TotalTime>
  <Words>59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gieder</dc:creator>
  <dc:description/>
  <cp:lastModifiedBy>gieder</cp:lastModifiedBy>
  <cp:revision>142</cp:revision>
  <dcterms:modified xsi:type="dcterms:W3CDTF">2021-05-17T22:09:58Z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