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FBB4E03E-B609-4DF3-8733-0140379AA662}"/>
              </a:ext>
            </a:extLst>
          </p:cNvPr>
          <p:cNvSpPr/>
          <p:nvPr/>
        </p:nvSpPr>
        <p:spPr>
          <a:xfrm>
            <a:off x="3603097" y="3470138"/>
            <a:ext cx="4930845" cy="112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pc="-1" dirty="0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</a:p>
          <a:p>
            <a:pPr algn="ctr">
              <a:lnSpc>
                <a:spcPct val="100000"/>
              </a:lnSpc>
            </a:pPr>
            <a:endParaRPr lang="pt-BR" sz="3200" b="1" strike="noStrike" spc="-1" dirty="0">
              <a:solidFill>
                <a:srgbClr val="8DC64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6AAA08-5819-4140-8030-223A15EBA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" y="2050026"/>
            <a:ext cx="11471690" cy="3801587"/>
          </a:xfrm>
          <a:prstGeom prst="rect">
            <a:avLst/>
          </a:prstGeom>
        </p:spPr>
      </p:pic>
      <p:pic>
        <p:nvPicPr>
          <p:cNvPr id="39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95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C8FE3A03-D40F-4921-8F88-984573198A4D}"/>
              </a:ext>
            </a:extLst>
          </p:cNvPr>
          <p:cNvSpPr txBox="1"/>
          <p:nvPr/>
        </p:nvSpPr>
        <p:spPr>
          <a:xfrm rot="16200000">
            <a:off x="-4418786" y="2724686"/>
            <a:ext cx="10612440" cy="678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BA9E06-720E-40C9-BD6B-89FC60A0D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20" y="0"/>
            <a:ext cx="651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99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504000" y="7362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m 48"/>
          <p:cNvPicPr/>
          <p:nvPr/>
        </p:nvPicPr>
        <p:blipFill>
          <a:blip r:embed="rId4"/>
          <a:stretch/>
        </p:blipFill>
        <p:spPr>
          <a:xfrm>
            <a:off x="881002" y="708045"/>
            <a:ext cx="9303677" cy="60763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490320" y="-2151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4"/>
          <a:stretch/>
        </p:blipFill>
        <p:spPr>
          <a:xfrm>
            <a:off x="235080" y="575187"/>
            <a:ext cx="10133036" cy="62828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39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119</cp:revision>
  <dcterms:modified xsi:type="dcterms:W3CDTF">2021-05-04T00:13:16Z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