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0680" cy="1585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1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3603240" y="3470040"/>
            <a:ext cx="4930560" cy="11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3200" spc="-1" strike="noStrike">
                <a:solidFill>
                  <a:srgbClr val="8dc641"/>
                </a:solidFill>
                <a:latin typeface="Arial"/>
                <a:ea typeface="Arial"/>
              </a:rPr>
              <a:t>Análise do Sistema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8dc641"/>
                </a:solidFill>
                <a:latin typeface="Arial"/>
                <a:ea typeface="Arial"/>
              </a:rPr>
              <a:t>Projeto SUS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0680" cy="158508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45" name="Google Shape;166;p39" descr=""/>
          <p:cNvPicPr/>
          <p:nvPr/>
        </p:nvPicPr>
        <p:blipFill>
          <a:blip r:embed="rId1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pic>
        <p:nvPicPr>
          <p:cNvPr id="46" name="Imagem 4" descr=""/>
          <p:cNvPicPr/>
          <p:nvPr/>
        </p:nvPicPr>
        <p:blipFill>
          <a:blip r:embed="rId2"/>
          <a:stretch/>
        </p:blipFill>
        <p:spPr>
          <a:xfrm>
            <a:off x="235080" y="2050200"/>
            <a:ext cx="11471400" cy="3801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89;p13" descr=""/>
          <p:cNvPicPr/>
          <p:nvPr/>
        </p:nvPicPr>
        <p:blipFill>
          <a:blip r:embed="rId3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pic>
        <p:nvPicPr>
          <p:cNvPr id="4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 rot="16200000">
            <a:off x="-4418280" y="2725200"/>
            <a:ext cx="1061208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Casos de Uso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1" name="Imagem 2" descr=""/>
          <p:cNvPicPr/>
          <p:nvPr/>
        </p:nvPicPr>
        <p:blipFill>
          <a:blip r:embed="rId3"/>
          <a:stretch/>
        </p:blipFill>
        <p:spPr>
          <a:xfrm>
            <a:off x="2387880" y="0"/>
            <a:ext cx="65138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4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504000" y="73800"/>
            <a:ext cx="106120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Diagrama de Classes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2084760" y="271080"/>
            <a:ext cx="81028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89;p13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1800" cy="250560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504000" y="6479280"/>
            <a:ext cx="1112868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 </a:t>
            </a:r>
            <a:r>
              <a:rPr b="1" lang="pt-BR" sz="1500" spc="-1" strike="noStrike">
                <a:solidFill>
                  <a:srgbClr val="8dc641"/>
                </a:solidFill>
                <a:latin typeface="Arial"/>
                <a:ea typeface="Arial"/>
              </a:rPr>
              <a:t>Fabio Vasques, Gieder Loreto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59" name="Google Shape;166;p39" descr=""/>
          <p:cNvPicPr/>
          <p:nvPr/>
        </p:nvPicPr>
        <p:blipFill>
          <a:blip r:embed="rId2"/>
          <a:stretch/>
        </p:blipFill>
        <p:spPr>
          <a:xfrm>
            <a:off x="235080" y="283680"/>
            <a:ext cx="3999240" cy="101808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490320" y="-215280"/>
            <a:ext cx="106120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8dc641"/>
                </a:solidFill>
                <a:latin typeface="Arial"/>
                <a:ea typeface="Arial"/>
              </a:rPr>
              <a:t>Modelo Lógico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2304000" y="1080000"/>
            <a:ext cx="7344000" cy="582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Application>LibreOffice/6.0.7.3$Linux_X86_64 LibreOffice_project/00m0$Build-3</Application>
  <Words>39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2021-05-03T17:11:51Z</dcterms:modified>
  <cp:revision>124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