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918160" y="18702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92D050"/>
                </a:solidFill>
                <a:latin typeface="Arial"/>
                <a:ea typeface="DejaVu Sans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456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20000" y="1316880"/>
            <a:ext cx="400356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de Gantt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5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51" name="Imagem 2"/>
          <p:cNvPicPr/>
          <p:nvPr/>
        </p:nvPicPr>
        <p:blipFill>
          <a:blip r:embed="rId4"/>
          <a:stretch/>
        </p:blipFill>
        <p:spPr>
          <a:xfrm>
            <a:off x="2661480" y="2213280"/>
            <a:ext cx="7587000" cy="42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313000" y="168912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623760" y="235584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03360" y="3414600"/>
            <a:ext cx="10984320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Será feito o levantamento de requisitos e todas as necessidades que o sistema precisa ter.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iremos para a fase de planejamento onde definiremos as estimativas, cronograma e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 o acompanhamento.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 Após isso partiremos para a modelagem onde será feito a análise do projeto.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chegaremos a fase da codificação e testes.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Por ultimo a entrega do projeto final.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292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49280" y="3916800"/>
            <a:ext cx="1222560" cy="754560"/>
            <a:chOff x="1349280" y="3916800"/>
            <a:chExt cx="1222560" cy="754560"/>
          </a:xfrm>
        </p:grpSpPr>
        <p:sp>
          <p:nvSpPr>
            <p:cNvPr id="62" name="CustomShape 8"/>
            <p:cNvSpPr/>
            <p:nvPr/>
          </p:nvSpPr>
          <p:spPr>
            <a:xfrm>
              <a:off x="1349280" y="391680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93280" y="420480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57280" y="4118760"/>
              <a:ext cx="108144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de requisitos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2"/>
          <p:cNvSpPr/>
          <p:nvPr/>
        </p:nvSpPr>
        <p:spPr>
          <a:xfrm>
            <a:off x="3673800" y="416556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7" name="Group 13"/>
          <p:cNvGrpSpPr/>
          <p:nvPr/>
        </p:nvGrpSpPr>
        <p:grpSpPr>
          <a:xfrm>
            <a:off x="3529800" y="3877560"/>
            <a:ext cx="1222560" cy="754560"/>
            <a:chOff x="3529800" y="3877560"/>
            <a:chExt cx="1222560" cy="754560"/>
          </a:xfrm>
        </p:grpSpPr>
        <p:sp>
          <p:nvSpPr>
            <p:cNvPr id="68" name="CustomShape 14"/>
            <p:cNvSpPr/>
            <p:nvPr/>
          </p:nvSpPr>
          <p:spPr>
            <a:xfrm>
              <a:off x="3529800" y="38775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37800" y="3899520"/>
              <a:ext cx="104508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71320" y="3902040"/>
            <a:ext cx="1222560" cy="758880"/>
            <a:chOff x="5971320" y="3902040"/>
            <a:chExt cx="1222560" cy="758880"/>
          </a:xfrm>
        </p:grpSpPr>
        <p:sp>
          <p:nvSpPr>
            <p:cNvPr id="72" name="CustomShape 18"/>
            <p:cNvSpPr/>
            <p:nvPr/>
          </p:nvSpPr>
          <p:spPr>
            <a:xfrm>
              <a:off x="5971320" y="39063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1532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68240" y="3902040"/>
              <a:ext cx="91836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E Análise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do projeto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40760" y="3906360"/>
            <a:ext cx="1222560" cy="754560"/>
            <a:chOff x="8240760" y="3906360"/>
            <a:chExt cx="1222560" cy="754560"/>
          </a:xfrm>
        </p:grpSpPr>
        <p:sp>
          <p:nvSpPr>
            <p:cNvPr id="77" name="CustomShape 23"/>
            <p:cNvSpPr/>
            <p:nvPr/>
          </p:nvSpPr>
          <p:spPr>
            <a:xfrm>
              <a:off x="8240760" y="39063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38476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429040" y="3932280"/>
              <a:ext cx="93960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435320" y="3849840"/>
            <a:ext cx="1222560" cy="806400"/>
            <a:chOff x="10435320" y="3849840"/>
            <a:chExt cx="1222560" cy="806400"/>
          </a:xfrm>
        </p:grpSpPr>
        <p:sp>
          <p:nvSpPr>
            <p:cNvPr id="82" name="CustomShape 28"/>
            <p:cNvSpPr/>
            <p:nvPr/>
          </p:nvSpPr>
          <p:spPr>
            <a:xfrm>
              <a:off x="10435320" y="384984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579320" y="413784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664280" y="3999960"/>
              <a:ext cx="834480" cy="65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 flipV="1">
            <a:off x="289800" y="4305240"/>
            <a:ext cx="1059480" cy="169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32"/>
          <p:cNvSpPr/>
          <p:nvPr/>
        </p:nvSpPr>
        <p:spPr>
          <a:xfrm>
            <a:off x="2593800" y="4325760"/>
            <a:ext cx="936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4"/>
          <p:cNvSpPr/>
          <p:nvPr/>
        </p:nvSpPr>
        <p:spPr>
          <a:xfrm>
            <a:off x="7194600" y="4284000"/>
            <a:ext cx="104508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5"/>
          <p:cNvSpPr/>
          <p:nvPr/>
        </p:nvSpPr>
        <p:spPr>
          <a:xfrm flipV="1">
            <a:off x="9463680" y="4271760"/>
            <a:ext cx="971280" cy="122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sp>
        <p:nvSpPr>
          <p:cNvPr id="91" name="Line 36"/>
          <p:cNvSpPr/>
          <p:nvPr/>
        </p:nvSpPr>
        <p:spPr>
          <a:xfrm>
            <a:off x="360000" y="410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37"/>
          <p:cNvSpPr/>
          <p:nvPr/>
        </p:nvSpPr>
        <p:spPr>
          <a:xfrm>
            <a:off x="2700000" y="4212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38"/>
          <p:cNvSpPr/>
          <p:nvPr/>
        </p:nvSpPr>
        <p:spPr>
          <a:xfrm>
            <a:off x="5040000" y="428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39"/>
          <p:cNvSpPr/>
          <p:nvPr/>
        </p:nvSpPr>
        <p:spPr>
          <a:xfrm>
            <a:off x="7344000" y="4356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40"/>
          <p:cNvSpPr/>
          <p:nvPr/>
        </p:nvSpPr>
        <p:spPr>
          <a:xfrm>
            <a:off x="9612000" y="446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502000" y="140472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246480" y="216936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0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02" name="Imagem 6"/>
          <p:cNvPicPr/>
          <p:nvPr/>
        </p:nvPicPr>
        <p:blipFill>
          <a:blip r:embed="rId4"/>
          <a:stretch/>
        </p:blipFill>
        <p:spPr>
          <a:xfrm>
            <a:off x="5127840" y="4505760"/>
            <a:ext cx="1893960" cy="946800"/>
          </a:xfrm>
          <a:prstGeom prst="rect">
            <a:avLst/>
          </a:prstGeom>
          <a:ln>
            <a:noFill/>
          </a:ln>
        </p:spPr>
      </p:pic>
      <p:pic>
        <p:nvPicPr>
          <p:cNvPr id="103" name="Imagem 8"/>
          <p:cNvPicPr/>
          <p:nvPr/>
        </p:nvPicPr>
        <p:blipFill>
          <a:blip r:embed="rId5"/>
          <a:stretch/>
        </p:blipFill>
        <p:spPr>
          <a:xfrm>
            <a:off x="8011080" y="4467600"/>
            <a:ext cx="925920" cy="925920"/>
          </a:xfrm>
          <a:prstGeom prst="rect">
            <a:avLst/>
          </a:prstGeom>
          <a:ln>
            <a:noFill/>
          </a:ln>
        </p:spPr>
      </p:pic>
      <p:pic>
        <p:nvPicPr>
          <p:cNvPr id="104" name="Imagem 10"/>
          <p:cNvPicPr/>
          <p:nvPr/>
        </p:nvPicPr>
        <p:blipFill>
          <a:blip r:embed="rId6"/>
          <a:stretch/>
        </p:blipFill>
        <p:spPr>
          <a:xfrm>
            <a:off x="1092240" y="5400720"/>
            <a:ext cx="1496160" cy="837720"/>
          </a:xfrm>
          <a:prstGeom prst="rect">
            <a:avLst/>
          </a:prstGeom>
          <a:ln>
            <a:noFill/>
          </a:ln>
        </p:spPr>
      </p:pic>
      <p:pic>
        <p:nvPicPr>
          <p:cNvPr id="105" name="Imagem 12"/>
          <p:cNvPicPr/>
          <p:nvPr/>
        </p:nvPicPr>
        <p:blipFill>
          <a:blip r:embed="rId7"/>
          <a:stretch/>
        </p:blipFill>
        <p:spPr>
          <a:xfrm>
            <a:off x="2274120" y="4038480"/>
            <a:ext cx="2618640" cy="1742400"/>
          </a:xfrm>
          <a:prstGeom prst="rect">
            <a:avLst/>
          </a:prstGeom>
          <a:ln>
            <a:noFill/>
          </a:ln>
        </p:spPr>
      </p:pic>
      <p:pic>
        <p:nvPicPr>
          <p:cNvPr id="106" name="Imagem 14"/>
          <p:cNvPicPr/>
          <p:nvPr/>
        </p:nvPicPr>
        <p:blipFill>
          <a:blip r:embed="rId8"/>
          <a:stretch/>
        </p:blipFill>
        <p:spPr>
          <a:xfrm>
            <a:off x="5127840" y="5721480"/>
            <a:ext cx="2693160" cy="719280"/>
          </a:xfrm>
          <a:prstGeom prst="rect">
            <a:avLst/>
          </a:prstGeom>
          <a:ln>
            <a:noFill/>
          </a:ln>
        </p:spPr>
      </p:pic>
      <p:pic>
        <p:nvPicPr>
          <p:cNvPr id="107" name="Imagem 16"/>
          <p:cNvPicPr/>
          <p:nvPr/>
        </p:nvPicPr>
        <p:blipFill>
          <a:blip r:embed="rId9"/>
          <a:stretch/>
        </p:blipFill>
        <p:spPr>
          <a:xfrm>
            <a:off x="8938080" y="5453280"/>
            <a:ext cx="1773000" cy="1101240"/>
          </a:xfrm>
          <a:prstGeom prst="rect">
            <a:avLst/>
          </a:prstGeom>
          <a:ln>
            <a:noFill/>
          </a:ln>
        </p:spPr>
      </p:pic>
      <p:pic>
        <p:nvPicPr>
          <p:cNvPr id="108" name="Imagem 18"/>
          <p:cNvPicPr/>
          <p:nvPr/>
        </p:nvPicPr>
        <p:blipFill>
          <a:blip r:embed="rId10"/>
          <a:stretch/>
        </p:blipFill>
        <p:spPr>
          <a:xfrm>
            <a:off x="3438000" y="2980440"/>
            <a:ext cx="5095080" cy="144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502000" y="177624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364200" y="267588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1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15" name="Imagem 2"/>
          <p:cNvPicPr/>
          <p:nvPr/>
        </p:nvPicPr>
        <p:blipFill>
          <a:blip r:embed="rId4"/>
          <a:stretch/>
        </p:blipFill>
        <p:spPr>
          <a:xfrm>
            <a:off x="973080" y="4564440"/>
            <a:ext cx="2523600" cy="930600"/>
          </a:xfrm>
          <a:prstGeom prst="rect">
            <a:avLst/>
          </a:prstGeom>
          <a:ln>
            <a:noFill/>
          </a:ln>
        </p:spPr>
      </p:pic>
      <p:pic>
        <p:nvPicPr>
          <p:cNvPr id="116" name="Imagem 4"/>
          <p:cNvPicPr/>
          <p:nvPr/>
        </p:nvPicPr>
        <p:blipFill>
          <a:blip r:embed="rId5"/>
          <a:stretch/>
        </p:blipFill>
        <p:spPr>
          <a:xfrm>
            <a:off x="8199360" y="4343760"/>
            <a:ext cx="2361600" cy="1368720"/>
          </a:xfrm>
          <a:prstGeom prst="rect">
            <a:avLst/>
          </a:prstGeom>
          <a:ln>
            <a:noFill/>
          </a:ln>
        </p:spPr>
      </p:pic>
      <p:pic>
        <p:nvPicPr>
          <p:cNvPr id="117" name="Imagem 11"/>
          <p:cNvPicPr/>
          <p:nvPr/>
        </p:nvPicPr>
        <p:blipFill>
          <a:blip r:embed="rId6"/>
          <a:stretch/>
        </p:blipFill>
        <p:spPr>
          <a:xfrm>
            <a:off x="3672000" y="3600000"/>
            <a:ext cx="4837320" cy="230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304000" y="220500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520000" y="3975840"/>
            <a:ext cx="799056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168000" y="314064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2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423160" y="18093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160000" y="2952000"/>
            <a:ext cx="820512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188000" y="3674520"/>
            <a:ext cx="981144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160000" y="18720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320000" y="2288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944720" y="3493080"/>
            <a:ext cx="733500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Durante as fases do projeto, será usado a ferramenta Trello para auxiliar no planejamento das tarefas.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38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39" name="Imagem 2"/>
          <p:cNvPicPr/>
          <p:nvPr/>
        </p:nvPicPr>
        <p:blipFill>
          <a:blip r:embed="rId4"/>
          <a:stretch/>
        </p:blipFill>
        <p:spPr>
          <a:xfrm>
            <a:off x="4320000" y="4592520"/>
            <a:ext cx="3613680" cy="96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320000" y="1316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44" name="Imagem 122"/>
          <p:cNvPicPr/>
          <p:nvPr/>
        </p:nvPicPr>
        <p:blipFill>
          <a:blip r:embed="rId3"/>
          <a:stretch/>
        </p:blipFill>
        <p:spPr>
          <a:xfrm>
            <a:off x="562320" y="2016000"/>
            <a:ext cx="10416960" cy="48412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66;p39"/>
          <p:cNvPicPr/>
          <p:nvPr/>
        </p:nvPicPr>
        <p:blipFill>
          <a:blip r:embed="rId4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385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95</cp:revision>
  <dcterms:modified xsi:type="dcterms:W3CDTF">2021-04-27T03:16:50Z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