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5143500" type="screen16x9"/>
  <p:notesSz cx="6858000" cy="9144000"/>
  <p:embeddedFontLst>
    <p:embeddedFont>
      <p:font typeface="Comfortaa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59AC12-B770-418C-9D53-E272262167B0}">
  <a:tblStyle styleId="{0A59AC12-B770-418C-9D53-E272262167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c71e1d0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c71e1d0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71e1d07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71e1d07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71e1d07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71e1d07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c71e1d07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c71e1d07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71e1d07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71e1d07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4c71e1d07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4c71e1d07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c71e1d07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c71e1d07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02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A6BC5C0-80DA-4C95-AA07-D7923289E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rgbClr val="1190CB"/>
                </a:solidFill>
                <a:latin typeface="Comfortaa" panose="020B0604020202020204" charset="0"/>
              </a:rPr>
              <a:t>Grazie per l’attenzione</a:t>
            </a:r>
          </a:p>
        </p:txBody>
      </p:sp>
      <p:pic>
        <p:nvPicPr>
          <p:cNvPr id="6" name="Google Shape;98;p19">
            <a:extLst>
              <a:ext uri="{FF2B5EF4-FFF2-40B4-BE49-F238E27FC236}">
                <a16:creationId xmlns:a16="http://schemas.microsoft.com/office/drawing/2014/main" id="{58256DC1-14E3-4DE8-8891-43678648D3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3545" y="3677857"/>
            <a:ext cx="1442136" cy="1442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6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8275" y="4077775"/>
            <a:ext cx="1065725" cy="10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1EFB145-2771-4E66-8BEE-253D00976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442" y="914855"/>
            <a:ext cx="7097115" cy="3791479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A4F78301-4749-4907-9F67-77A275F6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37166"/>
            <a:ext cx="8520600" cy="572700"/>
          </a:xfrm>
        </p:spPr>
        <p:txBody>
          <a:bodyPr/>
          <a:lstStyle/>
          <a:p>
            <a:pPr algn="ctr"/>
            <a:r>
              <a:rPr lang="it-IT" dirty="0">
                <a:solidFill>
                  <a:srgbClr val="1190CB"/>
                </a:solidFill>
                <a:latin typeface="Comfortaa" panose="020B0604020202020204" charset="0"/>
              </a:rPr>
              <a:t>PM10 a Reggio Emilia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1190CB"/>
                </a:solidFill>
                <a:latin typeface="Comfortaa"/>
                <a:ea typeface="Comfortaa"/>
                <a:cs typeface="Comfortaa"/>
                <a:sym typeface="Comfortaa"/>
              </a:rPr>
              <a:t>Analisi dei dati</a:t>
            </a:r>
            <a:endParaRPr b="1" dirty="0">
              <a:solidFill>
                <a:srgbClr val="1190C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953500" y="1209117"/>
            <a:ext cx="73821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Comfortaa"/>
                <a:ea typeface="Comfortaa"/>
                <a:cs typeface="Comfortaa"/>
                <a:sym typeface="Comfortaa"/>
              </a:rPr>
              <a:t>Il livello di PM10 anche se è in diminuzione negli ultimi anni è comunque alto rispetto alla media Italiana.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it" dirty="0">
                <a:latin typeface="Comfortaa"/>
                <a:ea typeface="Comfortaa"/>
                <a:cs typeface="Comfortaa"/>
                <a:sym typeface="Comfortaa"/>
              </a:rPr>
              <a:t>Inoltre si nota come Reggio anche se ha abbassato i giorni in cui sfora il valore massimo di PM10, negli ultimi hanno si sta rialzando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425" y="3949775"/>
            <a:ext cx="1193725" cy="11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700" y="3965100"/>
            <a:ext cx="1119775" cy="11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57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 dirty="0">
                <a:solidFill>
                  <a:srgbClr val="1190CB"/>
                </a:solidFill>
                <a:latin typeface="Comfortaa"/>
                <a:ea typeface="Comfortaa"/>
                <a:cs typeface="Comfortaa"/>
                <a:sym typeface="Comfortaa"/>
              </a:rPr>
              <a:t>La comunicazione di Cleanair</a:t>
            </a:r>
            <a:endParaRPr sz="3600" b="1" dirty="0">
              <a:solidFill>
                <a:srgbClr val="1190C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882172" y="1212037"/>
            <a:ext cx="4108800" cy="28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>
                <a:latin typeface="Comfortaa"/>
                <a:ea typeface="Comfortaa"/>
                <a:cs typeface="Comfortaa"/>
                <a:sym typeface="Comfortaa"/>
              </a:rPr>
              <a:t>Abbiamo scelto un target di maggiorenni e abbiamo l’obiettivo di diminuire il livello dei PM10 di almeno 10 punti in 5 anni. Per comunicare i nostri dati abbiamo scelto facebook e i trafiletti di giornale  della città per arrivare e sensibilizzare la maggior parte di persone. 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189" y="1433991"/>
            <a:ext cx="1545792" cy="1545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7428" y="3288241"/>
            <a:ext cx="2364572" cy="135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1190CB"/>
                </a:solidFill>
                <a:latin typeface="Comfortaa"/>
                <a:ea typeface="Comfortaa"/>
                <a:cs typeface="Comfortaa"/>
                <a:sym typeface="Comfortaa"/>
              </a:rPr>
              <a:t>Benefici</a:t>
            </a:r>
            <a:endParaRPr dirty="0">
              <a:solidFill>
                <a:srgbClr val="1190C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904700" y="1283925"/>
            <a:ext cx="423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2400" dirty="0">
                <a:latin typeface="Comfortaa"/>
                <a:ea typeface="Comfortaa"/>
                <a:cs typeface="Comfortaa"/>
                <a:sym typeface="Comfortaa"/>
              </a:rPr>
              <a:t>I benefici che vogliamo raggiungere sono avere più visibilità e sensibilizzare le persone della nostra città sull’inquinamento dell’aria </a:t>
            </a:r>
            <a:endParaRPr sz="2400"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425" y="3949775"/>
            <a:ext cx="1193725" cy="11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550" y="1204125"/>
            <a:ext cx="4476875" cy="32141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1943800" y="1854875"/>
            <a:ext cx="1193700" cy="2094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 build="p"/>
      <p:bldP spid="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1190CB"/>
                </a:solidFill>
                <a:latin typeface="Comfortaa"/>
                <a:ea typeface="Comfortaa"/>
                <a:cs typeface="Comfortaa"/>
                <a:sym typeface="Comfortaa"/>
              </a:rPr>
              <a:t>Costi</a:t>
            </a:r>
            <a:endParaRPr b="1" dirty="0">
              <a:solidFill>
                <a:srgbClr val="1190C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425" y="3949775"/>
            <a:ext cx="1193725" cy="1193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8"/>
          <p:cNvGraphicFramePr/>
          <p:nvPr>
            <p:extLst>
              <p:ext uri="{D42A27DB-BD31-4B8C-83A1-F6EECF244321}">
                <p14:modId xmlns:p14="http://schemas.microsoft.com/office/powerpoint/2010/main" val="3707009122"/>
              </p:ext>
            </p:extLst>
          </p:nvPr>
        </p:nvGraphicFramePr>
        <p:xfrm>
          <a:off x="951450" y="1383800"/>
          <a:ext cx="7241100" cy="2565975"/>
        </p:xfrm>
        <a:graphic>
          <a:graphicData uri="http://schemas.openxmlformats.org/drawingml/2006/table">
            <a:tbl>
              <a:tblPr>
                <a:tableStyleId>{0A59AC12-B770-418C-9D53-E272262167B0}</a:tableStyleId>
              </a:tblPr>
              <a:tblGrid>
                <a:gridCol w="362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dirty="0">
                          <a:sym typeface="Comfortaa"/>
                        </a:rPr>
                        <a:t>costi</a:t>
                      </a:r>
                      <a:endParaRPr sz="1800" b="1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dirty="0"/>
                        <a:t>110+</a:t>
                      </a:r>
                      <a:r>
                        <a:rPr lang="it" sz="1800" dirty="0">
                          <a:sym typeface="Comfortaa"/>
                        </a:rPr>
                        <a:t>manodopera</a:t>
                      </a:r>
                      <a:endParaRPr sz="1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dirty="0">
                          <a:sym typeface="Comfortaa"/>
                        </a:rPr>
                        <a:t>giornale</a:t>
                      </a:r>
                      <a:endParaRPr sz="1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/>
                        <a:t>110€</a:t>
                      </a:r>
                      <a:endParaRPr sz="18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dirty="0">
                          <a:sym typeface="Comfortaa"/>
                        </a:rPr>
                        <a:t>manodopera</a:t>
                      </a:r>
                      <a:endParaRPr sz="1800" dirty="0"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800" dirty="0"/>
                        <a:t>25€ per ora</a:t>
                      </a: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1190CB"/>
                </a:solidFill>
                <a:latin typeface="Comfortaa"/>
                <a:ea typeface="Comfortaa"/>
                <a:cs typeface="Comfortaa"/>
                <a:sym typeface="Comfortaa"/>
              </a:rPr>
              <a:t>Post</a:t>
            </a:r>
            <a:r>
              <a:rPr lang="it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t" dirty="0">
                <a:solidFill>
                  <a:srgbClr val="1190CB"/>
                </a:solidFill>
                <a:latin typeface="Comfortaa"/>
                <a:ea typeface="Comfortaa"/>
                <a:cs typeface="Comfortaa"/>
                <a:sym typeface="Comfortaa"/>
              </a:rPr>
              <a:t>di</a:t>
            </a:r>
            <a:r>
              <a:rPr lang="it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it" dirty="0">
                <a:solidFill>
                  <a:srgbClr val="1190CB"/>
                </a:solidFill>
                <a:latin typeface="Comfortaa"/>
                <a:ea typeface="Comfortaa"/>
                <a:cs typeface="Comfortaa"/>
                <a:sym typeface="Comfortaa"/>
              </a:rPr>
              <a:t>Facebook</a:t>
            </a:r>
            <a:endParaRPr dirty="0">
              <a:solidFill>
                <a:srgbClr val="1190C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6875" y="4179122"/>
            <a:ext cx="996275" cy="9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9175" y="1333192"/>
            <a:ext cx="3785650" cy="317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D98905-7427-4B77-879A-C0FDAD8E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rgbClr val="1190CB"/>
                </a:solidFill>
                <a:latin typeface="Comfortaa" panose="020B0604020202020204" charset="0"/>
              </a:rPr>
              <a:t>Pubblicità sul giornale</a:t>
            </a:r>
          </a:p>
        </p:txBody>
      </p:sp>
      <p:pic>
        <p:nvPicPr>
          <p:cNvPr id="3" name="Google Shape;99;p19">
            <a:extLst>
              <a:ext uri="{FF2B5EF4-FFF2-40B4-BE49-F238E27FC236}">
                <a16:creationId xmlns:a16="http://schemas.microsoft.com/office/drawing/2014/main" id="{170434FF-FC8F-4C9A-B318-68CF9C47DD3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27327" y="1165644"/>
            <a:ext cx="3489345" cy="3532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3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1190CB"/>
                </a:solidFill>
                <a:latin typeface="Comfortaa"/>
                <a:ea typeface="Comfortaa"/>
                <a:cs typeface="Comfortaa"/>
                <a:sym typeface="Comfortaa"/>
              </a:rPr>
              <a:t>I nostri punti di forza</a:t>
            </a:r>
            <a:endParaRPr b="1" dirty="0">
              <a:solidFill>
                <a:srgbClr val="1190CB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4606200" y="1839850"/>
            <a:ext cx="4226100" cy="25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dirty="0">
                <a:latin typeface="Comfortaa"/>
                <a:ea typeface="Comfortaa"/>
                <a:cs typeface="Comfortaa"/>
                <a:sym typeface="Comfortaa"/>
              </a:rPr>
              <a:t>Il nostro punto di forza è pensare prima all’ambiente che al portafoglio infatti noi vogliamo veramente sensibilizzare sempre di più su questo aspetto.</a:t>
            </a:r>
            <a:endParaRPr dirty="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425" y="3949775"/>
            <a:ext cx="1193725" cy="11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42E3DDF-6080-4739-8C5A-62705C5EF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38" y="1466265"/>
            <a:ext cx="2731160" cy="2705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175</Words>
  <Application>Microsoft Office PowerPoint</Application>
  <PresentationFormat>Presentazione su schermo (16:9)</PresentationFormat>
  <Paragraphs>21</Paragraphs>
  <Slides>10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Comfortaa</vt:lpstr>
      <vt:lpstr>Simple Light</vt:lpstr>
      <vt:lpstr>Presentazione standard di PowerPoint</vt:lpstr>
      <vt:lpstr>PM10 a Reggio Emilia</vt:lpstr>
      <vt:lpstr>Analisi dei dati</vt:lpstr>
      <vt:lpstr>La comunicazione di Cleanair</vt:lpstr>
      <vt:lpstr>Benefici</vt:lpstr>
      <vt:lpstr>Costi</vt:lpstr>
      <vt:lpstr>Post di Facebook</vt:lpstr>
      <vt:lpstr>Pubblicità sul giornale</vt:lpstr>
      <vt:lpstr>I nostri punti di forza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Fabio Prampolini</cp:lastModifiedBy>
  <cp:revision>12</cp:revision>
  <dcterms:modified xsi:type="dcterms:W3CDTF">2019-01-16T07:52:47Z</dcterms:modified>
</cp:coreProperties>
</file>